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72" r:id="rId7"/>
    <p:sldId id="273" r:id="rId8"/>
    <p:sldId id="274" r:id="rId9"/>
    <p:sldId id="276" r:id="rId10"/>
    <p:sldId id="277" r:id="rId11"/>
    <p:sldId id="261" r:id="rId12"/>
    <p:sldId id="262" r:id="rId13"/>
    <p:sldId id="263" r:id="rId14"/>
    <p:sldId id="264" r:id="rId15"/>
    <p:sldId id="275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AB86CE-5931-4B38-9732-DB94177B7478}" v="55" dt="2025-12-18T01:58:40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>
      <p:cViewPr varScale="1">
        <p:scale>
          <a:sx n="69" d="100"/>
          <a:sy n="69" d="100"/>
        </p:scale>
        <p:origin x="4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희 서" userId="48d6392dd57c285b" providerId="LiveId" clId="{5954CD1F-6AEF-47EA-91DE-37B51AF592C6}"/>
    <pc:docChg chg="undo custSel addSld delSld modSld">
      <pc:chgData name="영희 서" userId="48d6392dd57c285b" providerId="LiveId" clId="{5954CD1F-6AEF-47EA-91DE-37B51AF592C6}" dt="2025-12-18T02:04:32.018" v="4991" actId="47"/>
      <pc:docMkLst>
        <pc:docMk/>
      </pc:docMkLst>
      <pc:sldChg chg="modSp mod">
        <pc:chgData name="영희 서" userId="48d6392dd57c285b" providerId="LiveId" clId="{5954CD1F-6AEF-47EA-91DE-37B51AF592C6}" dt="2025-12-18T00:51:36.715" v="317" actId="20577"/>
        <pc:sldMkLst>
          <pc:docMk/>
          <pc:sldMk cId="1305489124" sldId="256"/>
        </pc:sldMkLst>
        <pc:spChg chg="mod">
          <ac:chgData name="영희 서" userId="48d6392dd57c285b" providerId="LiveId" clId="{5954CD1F-6AEF-47EA-91DE-37B51AF592C6}" dt="2025-12-18T00:51:36.715" v="317" actId="20577"/>
          <ac:spMkLst>
            <pc:docMk/>
            <pc:sldMk cId="1305489124" sldId="256"/>
            <ac:spMk id="3" creationId="{E9C3D82A-7EDB-B2AC-F81D-B17EE0E280FD}"/>
          </ac:spMkLst>
        </pc:spChg>
      </pc:sldChg>
      <pc:sldChg chg="modSp new mod">
        <pc:chgData name="영희 서" userId="48d6392dd57c285b" providerId="LiveId" clId="{5954CD1F-6AEF-47EA-91DE-37B51AF592C6}" dt="2025-12-18T00:50:35.857" v="309" actId="20577"/>
        <pc:sldMkLst>
          <pc:docMk/>
          <pc:sldMk cId="13696230" sldId="258"/>
        </pc:sldMkLst>
        <pc:spChg chg="mod">
          <ac:chgData name="영희 서" userId="48d6392dd57c285b" providerId="LiveId" clId="{5954CD1F-6AEF-47EA-91DE-37B51AF592C6}" dt="2025-12-18T00:46:33.025" v="15" actId="20577"/>
          <ac:spMkLst>
            <pc:docMk/>
            <pc:sldMk cId="13696230" sldId="258"/>
            <ac:spMk id="2" creationId="{A5A61C70-7737-66E2-4619-2DF01B85C6D8}"/>
          </ac:spMkLst>
        </pc:spChg>
        <pc:spChg chg="mod">
          <ac:chgData name="영희 서" userId="48d6392dd57c285b" providerId="LiveId" clId="{5954CD1F-6AEF-47EA-91DE-37B51AF592C6}" dt="2025-12-18T00:50:35.857" v="309" actId="20577"/>
          <ac:spMkLst>
            <pc:docMk/>
            <pc:sldMk cId="13696230" sldId="258"/>
            <ac:spMk id="3" creationId="{B7B02197-0E81-CFA4-EBF3-C4F693F64FC0}"/>
          </ac:spMkLst>
        </pc:spChg>
      </pc:sldChg>
      <pc:sldChg chg="modSp new mod">
        <pc:chgData name="영희 서" userId="48d6392dd57c285b" providerId="LiveId" clId="{5954CD1F-6AEF-47EA-91DE-37B51AF592C6}" dt="2025-12-18T01:04:18.132" v="1465" actId="20577"/>
        <pc:sldMkLst>
          <pc:docMk/>
          <pc:sldMk cId="554548558" sldId="259"/>
        </pc:sldMkLst>
        <pc:spChg chg="mod">
          <ac:chgData name="영희 서" userId="48d6392dd57c285b" providerId="LiveId" clId="{5954CD1F-6AEF-47EA-91DE-37B51AF592C6}" dt="2025-12-18T00:59:26.508" v="482" actId="20577"/>
          <ac:spMkLst>
            <pc:docMk/>
            <pc:sldMk cId="554548558" sldId="259"/>
            <ac:spMk id="2" creationId="{53ACA047-999F-B49A-3420-A50136B34B11}"/>
          </ac:spMkLst>
        </pc:spChg>
        <pc:spChg chg="mod">
          <ac:chgData name="영희 서" userId="48d6392dd57c285b" providerId="LiveId" clId="{5954CD1F-6AEF-47EA-91DE-37B51AF592C6}" dt="2025-12-18T01:04:18.132" v="1465" actId="20577"/>
          <ac:spMkLst>
            <pc:docMk/>
            <pc:sldMk cId="554548558" sldId="259"/>
            <ac:spMk id="3" creationId="{06D51A5E-BB15-0212-848A-6A5D4AA28817}"/>
          </ac:spMkLst>
        </pc:spChg>
      </pc:sldChg>
      <pc:sldChg chg="addSp modSp new mod">
        <pc:chgData name="영희 서" userId="48d6392dd57c285b" providerId="LiveId" clId="{5954CD1F-6AEF-47EA-91DE-37B51AF592C6}" dt="2025-12-18T01:57:05.018" v="4715" actId="1076"/>
        <pc:sldMkLst>
          <pc:docMk/>
          <pc:sldMk cId="1822135212" sldId="260"/>
        </pc:sldMkLst>
        <pc:spChg chg="mod">
          <ac:chgData name="영희 서" userId="48d6392dd57c285b" providerId="LiveId" clId="{5954CD1F-6AEF-47EA-91DE-37B51AF592C6}" dt="2025-12-18T00:51:48.298" v="349" actId="20577"/>
          <ac:spMkLst>
            <pc:docMk/>
            <pc:sldMk cId="1822135212" sldId="260"/>
            <ac:spMk id="2" creationId="{2830BD96-E4F9-DCB7-FEA9-0046D1C0DA2A}"/>
          </ac:spMkLst>
        </pc:spChg>
        <pc:spChg chg="mod">
          <ac:chgData name="영희 서" userId="48d6392dd57c285b" providerId="LiveId" clId="{5954CD1F-6AEF-47EA-91DE-37B51AF592C6}" dt="2025-12-18T01:52:57.893" v="4710" actId="20577"/>
          <ac:spMkLst>
            <pc:docMk/>
            <pc:sldMk cId="1822135212" sldId="260"/>
            <ac:spMk id="3" creationId="{577E0A17-CBD6-6BB0-34F1-EDB0273DCC20}"/>
          </ac:spMkLst>
        </pc:spChg>
        <pc:picChg chg="add mod">
          <ac:chgData name="영희 서" userId="48d6392dd57c285b" providerId="LiveId" clId="{5954CD1F-6AEF-47EA-91DE-37B51AF592C6}" dt="2025-12-18T01:57:05.018" v="4715" actId="1076"/>
          <ac:picMkLst>
            <pc:docMk/>
            <pc:sldMk cId="1822135212" sldId="260"/>
            <ac:picMk id="5" creationId="{1FEDFBD9-FC05-9476-D156-288D8FBD748B}"/>
          </ac:picMkLst>
        </pc:picChg>
      </pc:sldChg>
      <pc:sldChg chg="modSp new mod">
        <pc:chgData name="영희 서" userId="48d6392dd57c285b" providerId="LiveId" clId="{5954CD1F-6AEF-47EA-91DE-37B51AF592C6}" dt="2025-12-18T01:10:34.945" v="1585" actId="20577"/>
        <pc:sldMkLst>
          <pc:docMk/>
          <pc:sldMk cId="4136732139" sldId="261"/>
        </pc:sldMkLst>
        <pc:spChg chg="mod">
          <ac:chgData name="영희 서" userId="48d6392dd57c285b" providerId="LiveId" clId="{5954CD1F-6AEF-47EA-91DE-37B51AF592C6}" dt="2025-12-18T01:07:44.176" v="1479" actId="20577"/>
          <ac:spMkLst>
            <pc:docMk/>
            <pc:sldMk cId="4136732139" sldId="261"/>
            <ac:spMk id="2" creationId="{1A0809DD-0D89-1184-C7A7-1DA106D11EBF}"/>
          </ac:spMkLst>
        </pc:spChg>
        <pc:spChg chg="mod">
          <ac:chgData name="영희 서" userId="48d6392dd57c285b" providerId="LiveId" clId="{5954CD1F-6AEF-47EA-91DE-37B51AF592C6}" dt="2025-12-18T01:10:34.945" v="1585" actId="20577"/>
          <ac:spMkLst>
            <pc:docMk/>
            <pc:sldMk cId="4136732139" sldId="261"/>
            <ac:spMk id="3" creationId="{2D236FE1-1950-BF2D-333A-2605A788EF67}"/>
          </ac:spMkLst>
        </pc:spChg>
      </pc:sldChg>
      <pc:sldChg chg="addSp delSp modSp new mod">
        <pc:chgData name="영희 서" userId="48d6392dd57c285b" providerId="LiveId" clId="{5954CD1F-6AEF-47EA-91DE-37B51AF592C6}" dt="2025-12-18T01:19:51.532" v="2724" actId="20577"/>
        <pc:sldMkLst>
          <pc:docMk/>
          <pc:sldMk cId="4149298195" sldId="262"/>
        </pc:sldMkLst>
        <pc:spChg chg="mod">
          <ac:chgData name="영희 서" userId="48d6392dd57c285b" providerId="LiveId" clId="{5954CD1F-6AEF-47EA-91DE-37B51AF592C6}" dt="2025-12-18T01:10:45.957" v="1588" actId="20577"/>
          <ac:spMkLst>
            <pc:docMk/>
            <pc:sldMk cId="4149298195" sldId="262"/>
            <ac:spMk id="2" creationId="{8D49CB43-62C7-4FC3-AB94-702AAA89F41F}"/>
          </ac:spMkLst>
        </pc:spChg>
        <pc:spChg chg="mod">
          <ac:chgData name="영희 서" userId="48d6392dd57c285b" providerId="LiveId" clId="{5954CD1F-6AEF-47EA-91DE-37B51AF592C6}" dt="2025-12-18T01:19:51.532" v="2724" actId="20577"/>
          <ac:spMkLst>
            <pc:docMk/>
            <pc:sldMk cId="4149298195" sldId="262"/>
            <ac:spMk id="3" creationId="{39D1D7F4-4257-834E-A189-6B9AF4CC96C6}"/>
          </ac:spMkLst>
        </pc:spChg>
        <pc:picChg chg="add del mod">
          <ac:chgData name="영희 서" userId="48d6392dd57c285b" providerId="LiveId" clId="{5954CD1F-6AEF-47EA-91DE-37B51AF592C6}" dt="2025-12-18T01:11:20.732" v="1598" actId="478"/>
          <ac:picMkLst>
            <pc:docMk/>
            <pc:sldMk cId="4149298195" sldId="262"/>
            <ac:picMk id="4" creationId="{06E58CD8-E55C-694D-03ED-E1CDCD890D21}"/>
          </ac:picMkLst>
        </pc:picChg>
      </pc:sldChg>
      <pc:sldChg chg="addSp modSp new mod">
        <pc:chgData name="영희 서" userId="48d6392dd57c285b" providerId="LiveId" clId="{5954CD1F-6AEF-47EA-91DE-37B51AF592C6}" dt="2025-12-18T01:11:40.482" v="1627" actId="20577"/>
        <pc:sldMkLst>
          <pc:docMk/>
          <pc:sldMk cId="649000651" sldId="263"/>
        </pc:sldMkLst>
        <pc:spChg chg="mod">
          <ac:chgData name="영희 서" userId="48d6392dd57c285b" providerId="LiveId" clId="{5954CD1F-6AEF-47EA-91DE-37B51AF592C6}" dt="2025-12-18T01:11:40.482" v="1627" actId="20577"/>
          <ac:spMkLst>
            <pc:docMk/>
            <pc:sldMk cId="649000651" sldId="263"/>
            <ac:spMk id="3" creationId="{FA3C12CB-CFF5-86C9-1DD2-0FF8B5C65C7B}"/>
          </ac:spMkLst>
        </pc:spChg>
        <pc:picChg chg="add mod">
          <ac:chgData name="영희 서" userId="48d6392dd57c285b" providerId="LiveId" clId="{5954CD1F-6AEF-47EA-91DE-37B51AF592C6}" dt="2025-12-18T01:11:30.095" v="1603" actId="1076"/>
          <ac:picMkLst>
            <pc:docMk/>
            <pc:sldMk cId="649000651" sldId="263"/>
            <ac:picMk id="4" creationId="{F1B7D3DE-7BEE-53B4-9509-43EC33CBE2CD}"/>
          </ac:picMkLst>
        </pc:picChg>
      </pc:sldChg>
      <pc:sldChg chg="addSp delSp modSp new mod">
        <pc:chgData name="영희 서" userId="48d6392dd57c285b" providerId="LiveId" clId="{5954CD1F-6AEF-47EA-91DE-37B51AF592C6}" dt="2025-12-18T01:47:35.050" v="4531" actId="478"/>
        <pc:sldMkLst>
          <pc:docMk/>
          <pc:sldMk cId="3801335647" sldId="264"/>
        </pc:sldMkLst>
        <pc:spChg chg="mod">
          <ac:chgData name="영희 서" userId="48d6392dd57c285b" providerId="LiveId" clId="{5954CD1F-6AEF-47EA-91DE-37B51AF592C6}" dt="2025-12-18T01:13:37.695" v="1883" actId="20577"/>
          <ac:spMkLst>
            <pc:docMk/>
            <pc:sldMk cId="3801335647" sldId="264"/>
            <ac:spMk id="2" creationId="{38206A0A-8A29-6DD3-D2DC-25E0FA487275}"/>
          </ac:spMkLst>
        </pc:spChg>
        <pc:spChg chg="mod">
          <ac:chgData name="영희 서" userId="48d6392dd57c285b" providerId="LiveId" clId="{5954CD1F-6AEF-47EA-91DE-37B51AF592C6}" dt="2025-12-18T01:21:29.732" v="2807" actId="20577"/>
          <ac:spMkLst>
            <pc:docMk/>
            <pc:sldMk cId="3801335647" sldId="264"/>
            <ac:spMk id="3" creationId="{449A0F51-BF10-C0EF-12EC-FE5D7A5DADB5}"/>
          </ac:spMkLst>
        </pc:spChg>
        <pc:picChg chg="add del mod">
          <ac:chgData name="영희 서" userId="48d6392dd57c285b" providerId="LiveId" clId="{5954CD1F-6AEF-47EA-91DE-37B51AF592C6}" dt="2025-12-18T01:47:35.050" v="4531" actId="478"/>
          <ac:picMkLst>
            <pc:docMk/>
            <pc:sldMk cId="3801335647" sldId="264"/>
            <ac:picMk id="5" creationId="{D493A72E-58D5-127A-153A-058564F0B60F}"/>
          </ac:picMkLst>
        </pc:picChg>
      </pc:sldChg>
      <pc:sldChg chg="modSp new mod">
        <pc:chgData name="영희 서" userId="48d6392dd57c285b" providerId="LiveId" clId="{5954CD1F-6AEF-47EA-91DE-37B51AF592C6}" dt="2025-12-18T01:35:27.745" v="3681" actId="20577"/>
        <pc:sldMkLst>
          <pc:docMk/>
          <pc:sldMk cId="3505629038" sldId="265"/>
        </pc:sldMkLst>
        <pc:spChg chg="mod">
          <ac:chgData name="영희 서" userId="48d6392dd57c285b" providerId="LiveId" clId="{5954CD1F-6AEF-47EA-91DE-37B51AF592C6}" dt="2025-12-18T01:22:19.021" v="2826" actId="20577"/>
          <ac:spMkLst>
            <pc:docMk/>
            <pc:sldMk cId="3505629038" sldId="265"/>
            <ac:spMk id="2" creationId="{D5AD5A35-E0CF-C832-2C0D-D64EAD16949B}"/>
          </ac:spMkLst>
        </pc:spChg>
        <pc:spChg chg="mod">
          <ac:chgData name="영희 서" userId="48d6392dd57c285b" providerId="LiveId" clId="{5954CD1F-6AEF-47EA-91DE-37B51AF592C6}" dt="2025-12-18T01:35:27.745" v="3681" actId="20577"/>
          <ac:spMkLst>
            <pc:docMk/>
            <pc:sldMk cId="3505629038" sldId="265"/>
            <ac:spMk id="3" creationId="{1F484E99-28F9-9B3F-E7E2-803F17767E88}"/>
          </ac:spMkLst>
        </pc:spChg>
      </pc:sldChg>
      <pc:sldChg chg="addSp delSp modSp add mod">
        <pc:chgData name="영희 서" userId="48d6392dd57c285b" providerId="LiveId" clId="{5954CD1F-6AEF-47EA-91DE-37B51AF592C6}" dt="2025-12-18T01:24:24.291" v="2929" actId="1076"/>
        <pc:sldMkLst>
          <pc:docMk/>
          <pc:sldMk cId="954282639" sldId="266"/>
        </pc:sldMkLst>
        <pc:spChg chg="mod">
          <ac:chgData name="영희 서" userId="48d6392dd57c285b" providerId="LiveId" clId="{5954CD1F-6AEF-47EA-91DE-37B51AF592C6}" dt="2025-12-18T01:24:01.032" v="2925" actId="1076"/>
          <ac:spMkLst>
            <pc:docMk/>
            <pc:sldMk cId="954282639" sldId="266"/>
            <ac:spMk id="2" creationId="{A9CF631C-4DA6-7B9E-DCE8-9DF184C34F92}"/>
          </ac:spMkLst>
        </pc:spChg>
        <pc:spChg chg="del">
          <ac:chgData name="영희 서" userId="48d6392dd57c285b" providerId="LiveId" clId="{5954CD1F-6AEF-47EA-91DE-37B51AF592C6}" dt="2025-12-18T01:23:57.414" v="2923" actId="478"/>
          <ac:spMkLst>
            <pc:docMk/>
            <pc:sldMk cId="954282639" sldId="266"/>
            <ac:spMk id="3" creationId="{91DECBB8-25D2-BB32-4661-38FBCB2476CB}"/>
          </ac:spMkLst>
        </pc:spChg>
        <pc:spChg chg="add del mod">
          <ac:chgData name="영희 서" userId="48d6392dd57c285b" providerId="LiveId" clId="{5954CD1F-6AEF-47EA-91DE-37B51AF592C6}" dt="2025-12-18T01:24:02.207" v="2926" actId="478"/>
          <ac:spMkLst>
            <pc:docMk/>
            <pc:sldMk cId="954282639" sldId="266"/>
            <ac:spMk id="5" creationId="{C3972886-CBA2-A721-DD6F-BA6B25337572}"/>
          </ac:spMkLst>
        </pc:spChg>
        <pc:picChg chg="add mod">
          <ac:chgData name="영희 서" userId="48d6392dd57c285b" providerId="LiveId" clId="{5954CD1F-6AEF-47EA-91DE-37B51AF592C6}" dt="2025-12-18T01:24:24.291" v="2929" actId="1076"/>
          <ac:picMkLst>
            <pc:docMk/>
            <pc:sldMk cId="954282639" sldId="266"/>
            <ac:picMk id="1026" creationId="{908D4D5E-66D8-426A-A9BB-93CEC6F7339B}"/>
          </ac:picMkLst>
        </pc:picChg>
      </pc:sldChg>
      <pc:sldChg chg="addSp delSp modSp add mod modAnim">
        <pc:chgData name="영희 서" userId="48d6392dd57c285b" providerId="LiveId" clId="{5954CD1F-6AEF-47EA-91DE-37B51AF592C6}" dt="2025-12-18T01:25:07.146" v="2937" actId="1076"/>
        <pc:sldMkLst>
          <pc:docMk/>
          <pc:sldMk cId="684337225" sldId="267"/>
        </pc:sldMkLst>
        <pc:picChg chg="add mod">
          <ac:chgData name="영희 서" userId="48d6392dd57c285b" providerId="LiveId" clId="{5954CD1F-6AEF-47EA-91DE-37B51AF592C6}" dt="2025-12-18T01:25:07.146" v="2937" actId="1076"/>
          <ac:picMkLst>
            <pc:docMk/>
            <pc:sldMk cId="684337225" sldId="267"/>
            <ac:picMk id="3" creationId="{3D12F61A-1D1F-C501-8654-A8614AD86C45}"/>
          </ac:picMkLst>
        </pc:picChg>
        <pc:picChg chg="del">
          <ac:chgData name="영희 서" userId="48d6392dd57c285b" providerId="LiveId" clId="{5954CD1F-6AEF-47EA-91DE-37B51AF592C6}" dt="2025-12-18T01:24:27.795" v="2931" actId="478"/>
          <ac:picMkLst>
            <pc:docMk/>
            <pc:sldMk cId="684337225" sldId="267"/>
            <ac:picMk id="1026" creationId="{71BCAB3B-533E-57FE-2780-DFCD02564CDA}"/>
          </ac:picMkLst>
        </pc:picChg>
      </pc:sldChg>
      <pc:sldChg chg="addSp delSp modSp new mod modAnim">
        <pc:chgData name="영희 서" userId="48d6392dd57c285b" providerId="LiveId" clId="{5954CD1F-6AEF-47EA-91DE-37B51AF592C6}" dt="2025-12-18T01:36:04.695" v="3718" actId="20577"/>
        <pc:sldMkLst>
          <pc:docMk/>
          <pc:sldMk cId="2106428440" sldId="268"/>
        </pc:sldMkLst>
        <pc:spChg chg="mod">
          <ac:chgData name="영희 서" userId="48d6392dd57c285b" providerId="LiveId" clId="{5954CD1F-6AEF-47EA-91DE-37B51AF592C6}" dt="2025-12-18T01:28:12.245" v="3298" actId="20577"/>
          <ac:spMkLst>
            <pc:docMk/>
            <pc:sldMk cId="2106428440" sldId="268"/>
            <ac:spMk id="2" creationId="{4051437B-3854-CDBA-611B-3A19640E472A}"/>
          </ac:spMkLst>
        </pc:spChg>
        <pc:spChg chg="add del mod">
          <ac:chgData name="영희 서" userId="48d6392dd57c285b" providerId="LiveId" clId="{5954CD1F-6AEF-47EA-91DE-37B51AF592C6}" dt="2025-12-18T01:36:04.695" v="3718" actId="20577"/>
          <ac:spMkLst>
            <pc:docMk/>
            <pc:sldMk cId="2106428440" sldId="268"/>
            <ac:spMk id="3" creationId="{BD0D5905-1E90-A1B5-F476-D271AB69DA8D}"/>
          </ac:spMkLst>
        </pc:spChg>
        <pc:picChg chg="add mod">
          <ac:chgData name="영희 서" userId="48d6392dd57c285b" providerId="LiveId" clId="{5954CD1F-6AEF-47EA-91DE-37B51AF592C6}" dt="2025-12-18T01:28:26.111" v="3302"/>
          <ac:picMkLst>
            <pc:docMk/>
            <pc:sldMk cId="2106428440" sldId="268"/>
            <ac:picMk id="4" creationId="{80A7C6E6-2443-32D3-FCCC-5F2644E508FA}"/>
          </ac:picMkLst>
        </pc:picChg>
      </pc:sldChg>
      <pc:sldChg chg="addSp delSp modSp add mod modAnim">
        <pc:chgData name="영희 서" userId="48d6392dd57c285b" providerId="LiveId" clId="{5954CD1F-6AEF-47EA-91DE-37B51AF592C6}" dt="2025-12-18T01:38:33.145" v="3746" actId="20577"/>
        <pc:sldMkLst>
          <pc:docMk/>
          <pc:sldMk cId="4263611813" sldId="269"/>
        </pc:sldMkLst>
        <pc:spChg chg="del">
          <ac:chgData name="영희 서" userId="48d6392dd57c285b" providerId="LiveId" clId="{5954CD1F-6AEF-47EA-91DE-37B51AF592C6}" dt="2025-12-18T01:33:57.695" v="3584" actId="478"/>
          <ac:spMkLst>
            <pc:docMk/>
            <pc:sldMk cId="4263611813" sldId="269"/>
            <ac:spMk id="3" creationId="{7B9BA054-4366-B2CA-0497-7C00AA096308}"/>
          </ac:spMkLst>
        </pc:spChg>
        <pc:spChg chg="add del mod">
          <ac:chgData name="영희 서" userId="48d6392dd57c285b" providerId="LiveId" clId="{5954CD1F-6AEF-47EA-91DE-37B51AF592C6}" dt="2025-12-18T01:34:01.132" v="3586" actId="478"/>
          <ac:spMkLst>
            <pc:docMk/>
            <pc:sldMk cId="4263611813" sldId="269"/>
            <ac:spMk id="5" creationId="{73C286CF-CD8C-B375-A220-67B6D8501EBC}"/>
          </ac:spMkLst>
        </pc:spChg>
        <pc:spChg chg="add mod">
          <ac:chgData name="영희 서" userId="48d6392dd57c285b" providerId="LiveId" clId="{5954CD1F-6AEF-47EA-91DE-37B51AF592C6}" dt="2025-12-18T01:38:33.145" v="3746" actId="20577"/>
          <ac:spMkLst>
            <pc:docMk/>
            <pc:sldMk cId="4263611813" sldId="269"/>
            <ac:spMk id="8" creationId="{27416FF7-C80D-9A9D-2B44-5687971FF3F8}"/>
          </ac:spMkLst>
        </pc:spChg>
        <pc:picChg chg="add mod">
          <ac:chgData name="영희 서" userId="48d6392dd57c285b" providerId="LiveId" clId="{5954CD1F-6AEF-47EA-91DE-37B51AF592C6}" dt="2025-12-18T01:34:39.295" v="3594" actId="1076"/>
          <ac:picMkLst>
            <pc:docMk/>
            <pc:sldMk cId="4263611813" sldId="269"/>
            <ac:picMk id="6" creationId="{5E133E34-B053-648B-8DE5-06E6DC328A4B}"/>
          </ac:picMkLst>
        </pc:picChg>
      </pc:sldChg>
      <pc:sldChg chg="addSp delSp modSp new mod">
        <pc:chgData name="영희 서" userId="48d6392dd57c285b" providerId="LiveId" clId="{5954CD1F-6AEF-47EA-91DE-37B51AF592C6}" dt="2025-12-18T01:41:14.307" v="3961" actId="20577"/>
        <pc:sldMkLst>
          <pc:docMk/>
          <pc:sldMk cId="2186025851" sldId="270"/>
        </pc:sldMkLst>
        <pc:spChg chg="mod">
          <ac:chgData name="영희 서" userId="48d6392dd57c285b" providerId="LiveId" clId="{5954CD1F-6AEF-47EA-91DE-37B51AF592C6}" dt="2025-12-18T01:39:12.201" v="3775" actId="20577"/>
          <ac:spMkLst>
            <pc:docMk/>
            <pc:sldMk cId="2186025851" sldId="270"/>
            <ac:spMk id="2" creationId="{2CFCF5E5-124A-A702-955A-F503DDFD65F3}"/>
          </ac:spMkLst>
        </pc:spChg>
        <pc:spChg chg="mod">
          <ac:chgData name="영희 서" userId="48d6392dd57c285b" providerId="LiveId" clId="{5954CD1F-6AEF-47EA-91DE-37B51AF592C6}" dt="2025-12-18T01:41:14.307" v="3961" actId="20577"/>
          <ac:spMkLst>
            <pc:docMk/>
            <pc:sldMk cId="2186025851" sldId="270"/>
            <ac:spMk id="3" creationId="{1DB49C3A-806B-5478-26AF-9CDC75B6E998}"/>
          </ac:spMkLst>
        </pc:spChg>
        <pc:picChg chg="add del">
          <ac:chgData name="영희 서" userId="48d6392dd57c285b" providerId="LiveId" clId="{5954CD1F-6AEF-47EA-91DE-37B51AF592C6}" dt="2025-12-18T01:40:39.271" v="3923" actId="478"/>
          <ac:picMkLst>
            <pc:docMk/>
            <pc:sldMk cId="2186025851" sldId="270"/>
            <ac:picMk id="2050" creationId="{0DCD09B9-209D-EF9A-4410-591AF4C6161A}"/>
          </ac:picMkLst>
        </pc:picChg>
      </pc:sldChg>
      <pc:sldChg chg="addSp delSp modSp add mod">
        <pc:chgData name="영희 서" userId="48d6392dd57c285b" providerId="LiveId" clId="{5954CD1F-6AEF-47EA-91DE-37B51AF592C6}" dt="2025-12-18T01:41:17.682" v="3962" actId="1076"/>
        <pc:sldMkLst>
          <pc:docMk/>
          <pc:sldMk cId="1697639649" sldId="271"/>
        </pc:sldMkLst>
        <pc:spChg chg="del">
          <ac:chgData name="영희 서" userId="48d6392dd57c285b" providerId="LiveId" clId="{5954CD1F-6AEF-47EA-91DE-37B51AF592C6}" dt="2025-12-18T01:40:44.461" v="3925" actId="478"/>
          <ac:spMkLst>
            <pc:docMk/>
            <pc:sldMk cId="1697639649" sldId="271"/>
            <ac:spMk id="3" creationId="{3C5C6141-B4F9-8661-C6DA-57A50F74C9DF}"/>
          </ac:spMkLst>
        </pc:spChg>
        <pc:spChg chg="add del mod">
          <ac:chgData name="영희 서" userId="48d6392dd57c285b" providerId="LiveId" clId="{5954CD1F-6AEF-47EA-91DE-37B51AF592C6}" dt="2025-12-18T01:40:45.951" v="3926" actId="478"/>
          <ac:spMkLst>
            <pc:docMk/>
            <pc:sldMk cId="1697639649" sldId="271"/>
            <ac:spMk id="5" creationId="{178EB323-4E0B-D518-3482-59B70908C3EE}"/>
          </ac:spMkLst>
        </pc:spChg>
        <pc:picChg chg="mod">
          <ac:chgData name="영희 서" userId="48d6392dd57c285b" providerId="LiveId" clId="{5954CD1F-6AEF-47EA-91DE-37B51AF592C6}" dt="2025-12-18T01:41:17.682" v="3962" actId="1076"/>
          <ac:picMkLst>
            <pc:docMk/>
            <pc:sldMk cId="1697639649" sldId="271"/>
            <ac:picMk id="2050" creationId="{684FA56E-AA9B-283E-DE24-1E8EB438C46A}"/>
          </ac:picMkLst>
        </pc:picChg>
      </pc:sldChg>
      <pc:sldChg chg="addSp modSp new mod">
        <pc:chgData name="영희 서" userId="48d6392dd57c285b" providerId="LiveId" clId="{5954CD1F-6AEF-47EA-91DE-37B51AF592C6}" dt="2025-12-18T01:51:31.657" v="4600" actId="1076"/>
        <pc:sldMkLst>
          <pc:docMk/>
          <pc:sldMk cId="1539821277" sldId="272"/>
        </pc:sldMkLst>
        <pc:spChg chg="mod">
          <ac:chgData name="영희 서" userId="48d6392dd57c285b" providerId="LiveId" clId="{5954CD1F-6AEF-47EA-91DE-37B51AF592C6}" dt="2025-12-18T01:42:02.318" v="4058" actId="20577"/>
          <ac:spMkLst>
            <pc:docMk/>
            <pc:sldMk cId="1539821277" sldId="272"/>
            <ac:spMk id="2" creationId="{41568C56-D6A2-1944-D8A2-B73F1ADB56C6}"/>
          </ac:spMkLst>
        </pc:spChg>
        <pc:spChg chg="mod">
          <ac:chgData name="영희 서" userId="48d6392dd57c285b" providerId="LiveId" clId="{5954CD1F-6AEF-47EA-91DE-37B51AF592C6}" dt="2025-12-18T01:51:08.962" v="4592" actId="20577"/>
          <ac:spMkLst>
            <pc:docMk/>
            <pc:sldMk cId="1539821277" sldId="272"/>
            <ac:spMk id="3" creationId="{E72EB115-C239-C894-1FD2-7DEAC8795BA3}"/>
          </ac:spMkLst>
        </pc:spChg>
        <pc:picChg chg="add mod">
          <ac:chgData name="영희 서" userId="48d6392dd57c285b" providerId="LiveId" clId="{5954CD1F-6AEF-47EA-91DE-37B51AF592C6}" dt="2025-12-18T01:51:31.657" v="4600" actId="1076"/>
          <ac:picMkLst>
            <pc:docMk/>
            <pc:sldMk cId="1539821277" sldId="272"/>
            <ac:picMk id="5" creationId="{75EF0214-18F1-F8CA-191C-52F183FEE091}"/>
          </ac:picMkLst>
        </pc:picChg>
      </pc:sldChg>
      <pc:sldChg chg="modSp new mod">
        <pc:chgData name="영희 서" userId="48d6392dd57c285b" providerId="LiveId" clId="{5954CD1F-6AEF-47EA-91DE-37B51AF592C6}" dt="2025-12-18T01:43:13.732" v="4192" actId="5793"/>
        <pc:sldMkLst>
          <pc:docMk/>
          <pc:sldMk cId="880065508" sldId="273"/>
        </pc:sldMkLst>
        <pc:spChg chg="mod">
          <ac:chgData name="영희 서" userId="48d6392dd57c285b" providerId="LiveId" clId="{5954CD1F-6AEF-47EA-91DE-37B51AF592C6}" dt="2025-12-18T01:42:37.420" v="4127" actId="20577"/>
          <ac:spMkLst>
            <pc:docMk/>
            <pc:sldMk cId="880065508" sldId="273"/>
            <ac:spMk id="2" creationId="{0AC2A7AA-4F64-1986-1431-B0D11CDC8999}"/>
          </ac:spMkLst>
        </pc:spChg>
        <pc:spChg chg="mod">
          <ac:chgData name="영희 서" userId="48d6392dd57c285b" providerId="LiveId" clId="{5954CD1F-6AEF-47EA-91DE-37B51AF592C6}" dt="2025-12-18T01:43:13.732" v="4192" actId="5793"/>
          <ac:spMkLst>
            <pc:docMk/>
            <pc:sldMk cId="880065508" sldId="273"/>
            <ac:spMk id="3" creationId="{1C22A308-DF47-2749-D88C-4BA5144967D9}"/>
          </ac:spMkLst>
        </pc:spChg>
      </pc:sldChg>
      <pc:sldChg chg="addSp delSp modSp new mod modAnim">
        <pc:chgData name="영희 서" userId="48d6392dd57c285b" providerId="LiveId" clId="{5954CD1F-6AEF-47EA-91DE-37B51AF592C6}" dt="2025-12-18T01:57:23.563" v="4720" actId="20577"/>
        <pc:sldMkLst>
          <pc:docMk/>
          <pc:sldMk cId="3967469403" sldId="274"/>
        </pc:sldMkLst>
        <pc:spChg chg="mod">
          <ac:chgData name="영희 서" userId="48d6392dd57c285b" providerId="LiveId" clId="{5954CD1F-6AEF-47EA-91DE-37B51AF592C6}" dt="2025-12-18T01:43:39.624" v="4206" actId="20577"/>
          <ac:spMkLst>
            <pc:docMk/>
            <pc:sldMk cId="3967469403" sldId="274"/>
            <ac:spMk id="2" creationId="{EE093D7B-5703-65DC-8097-A979F2352BB7}"/>
          </ac:spMkLst>
        </pc:spChg>
        <pc:spChg chg="del">
          <ac:chgData name="영희 서" userId="48d6392dd57c285b" providerId="LiveId" clId="{5954CD1F-6AEF-47EA-91DE-37B51AF592C6}" dt="2025-12-18T01:43:42.001" v="4207"/>
          <ac:spMkLst>
            <pc:docMk/>
            <pc:sldMk cId="3967469403" sldId="274"/>
            <ac:spMk id="3" creationId="{DEFF568B-22B3-6374-BE9D-129A5742ECE1}"/>
          </ac:spMkLst>
        </pc:spChg>
        <pc:spChg chg="add mod">
          <ac:chgData name="영희 서" userId="48d6392dd57c285b" providerId="LiveId" clId="{5954CD1F-6AEF-47EA-91DE-37B51AF592C6}" dt="2025-12-18T01:57:23.563" v="4720" actId="20577"/>
          <ac:spMkLst>
            <pc:docMk/>
            <pc:sldMk cId="3967469403" sldId="274"/>
            <ac:spMk id="5" creationId="{2C417DEF-BB12-E25B-6846-490DCCD01F32}"/>
          </ac:spMkLst>
        </pc:spChg>
        <pc:spChg chg="add del mod">
          <ac:chgData name="영희 서" userId="48d6392dd57c285b" providerId="LiveId" clId="{5954CD1F-6AEF-47EA-91DE-37B51AF592C6}" dt="2025-12-18T01:57:21.225" v="4717" actId="478"/>
          <ac:spMkLst>
            <pc:docMk/>
            <pc:sldMk cId="3967469403" sldId="274"/>
            <ac:spMk id="7" creationId="{7F23E503-5E7D-3EE8-8669-1F4946DBD930}"/>
          </ac:spMkLst>
        </pc:spChg>
        <pc:picChg chg="add mod">
          <ac:chgData name="영희 서" userId="48d6392dd57c285b" providerId="LiveId" clId="{5954CD1F-6AEF-47EA-91DE-37B51AF592C6}" dt="2025-12-18T01:43:48.581" v="4210" actId="1076"/>
          <ac:picMkLst>
            <pc:docMk/>
            <pc:sldMk cId="3967469403" sldId="274"/>
            <ac:picMk id="4" creationId="{920F4309-1C85-7C34-3237-86C2D94C9C30}"/>
          </ac:picMkLst>
        </pc:picChg>
      </pc:sldChg>
      <pc:sldChg chg="addSp delSp modSp add mod">
        <pc:chgData name="영희 서" userId="48d6392dd57c285b" providerId="LiveId" clId="{5954CD1F-6AEF-47EA-91DE-37B51AF592C6}" dt="2025-12-18T01:47:53.160" v="4539" actId="1076"/>
        <pc:sldMkLst>
          <pc:docMk/>
          <pc:sldMk cId="2210663160" sldId="275"/>
        </pc:sldMkLst>
        <pc:spChg chg="del">
          <ac:chgData name="영희 서" userId="48d6392dd57c285b" providerId="LiveId" clId="{5954CD1F-6AEF-47EA-91DE-37B51AF592C6}" dt="2025-12-18T01:47:38.207" v="4533" actId="478"/>
          <ac:spMkLst>
            <pc:docMk/>
            <pc:sldMk cId="2210663160" sldId="275"/>
            <ac:spMk id="3" creationId="{2A424CCA-18F2-C434-167A-2080D111BFED}"/>
          </ac:spMkLst>
        </pc:spChg>
        <pc:spChg chg="add del mod">
          <ac:chgData name="영희 서" userId="48d6392dd57c285b" providerId="LiveId" clId="{5954CD1F-6AEF-47EA-91DE-37B51AF592C6}" dt="2025-12-18T01:47:41.025" v="4534" actId="478"/>
          <ac:spMkLst>
            <pc:docMk/>
            <pc:sldMk cId="2210663160" sldId="275"/>
            <ac:spMk id="6" creationId="{72C1C048-5570-02A3-5434-90CE00FE7EA1}"/>
          </ac:spMkLst>
        </pc:spChg>
        <pc:picChg chg="mod modCrop">
          <ac:chgData name="영희 서" userId="48d6392dd57c285b" providerId="LiveId" clId="{5954CD1F-6AEF-47EA-91DE-37B51AF592C6}" dt="2025-12-18T01:47:53.160" v="4539" actId="1076"/>
          <ac:picMkLst>
            <pc:docMk/>
            <pc:sldMk cId="2210663160" sldId="275"/>
            <ac:picMk id="5" creationId="{26F02DC0-538E-D36F-E653-F163D40D85CE}"/>
          </ac:picMkLst>
        </pc:picChg>
      </pc:sldChg>
      <pc:sldChg chg="addSp delSp modSp add mod delAnim">
        <pc:chgData name="영희 서" userId="48d6392dd57c285b" providerId="LiveId" clId="{5954CD1F-6AEF-47EA-91DE-37B51AF592C6}" dt="2025-12-18T01:50:39.157" v="4582" actId="1076"/>
        <pc:sldMkLst>
          <pc:docMk/>
          <pc:sldMk cId="346562520" sldId="276"/>
        </pc:sldMkLst>
        <pc:spChg chg="mod">
          <ac:chgData name="영희 서" userId="48d6392dd57c285b" providerId="LiveId" clId="{5954CD1F-6AEF-47EA-91DE-37B51AF592C6}" dt="2025-12-18T01:50:37.399" v="4580" actId="1076"/>
          <ac:spMkLst>
            <pc:docMk/>
            <pc:sldMk cId="346562520" sldId="276"/>
            <ac:spMk id="5" creationId="{939BE37D-C2BD-99E0-6B42-08DA1FE57ACC}"/>
          </ac:spMkLst>
        </pc:spChg>
        <pc:spChg chg="add del mod">
          <ac:chgData name="영희 서" userId="48d6392dd57c285b" providerId="LiveId" clId="{5954CD1F-6AEF-47EA-91DE-37B51AF592C6}" dt="2025-12-18T01:48:26.757" v="4569" actId="478"/>
          <ac:spMkLst>
            <pc:docMk/>
            <pc:sldMk cId="346562520" sldId="276"/>
            <ac:spMk id="6" creationId="{4692BD46-81E0-B1AF-2633-5DAA4DCECEF8}"/>
          </ac:spMkLst>
        </pc:spChg>
        <pc:spChg chg="del">
          <ac:chgData name="영희 서" userId="48d6392dd57c285b" providerId="LiveId" clId="{5954CD1F-6AEF-47EA-91DE-37B51AF592C6}" dt="2025-12-18T01:48:19.739" v="4565" actId="478"/>
          <ac:spMkLst>
            <pc:docMk/>
            <pc:sldMk cId="346562520" sldId="276"/>
            <ac:spMk id="7" creationId="{76D534E4-758E-55BD-A562-4AC53DC69016}"/>
          </ac:spMkLst>
        </pc:spChg>
        <pc:picChg chg="del">
          <ac:chgData name="영희 서" userId="48d6392dd57c285b" providerId="LiveId" clId="{5954CD1F-6AEF-47EA-91DE-37B51AF592C6}" dt="2025-12-18T01:48:23.859" v="4568" actId="478"/>
          <ac:picMkLst>
            <pc:docMk/>
            <pc:sldMk cId="346562520" sldId="276"/>
            <ac:picMk id="4" creationId="{2DFCD57B-62FB-CE16-2C4D-9EB93F56068A}"/>
          </ac:picMkLst>
        </pc:picChg>
        <pc:picChg chg="add mod">
          <ac:chgData name="영희 서" userId="48d6392dd57c285b" providerId="LiveId" clId="{5954CD1F-6AEF-47EA-91DE-37B51AF592C6}" dt="2025-12-18T01:50:39.157" v="4582" actId="1076"/>
          <ac:picMkLst>
            <pc:docMk/>
            <pc:sldMk cId="346562520" sldId="276"/>
            <ac:picMk id="9" creationId="{4BE90E28-38FA-8F8D-A3FA-176C14320C74}"/>
          </ac:picMkLst>
        </pc:picChg>
      </pc:sldChg>
      <pc:sldChg chg="addSp delSp modSp add mod delAnim">
        <pc:chgData name="영희 서" userId="48d6392dd57c285b" providerId="LiveId" clId="{5954CD1F-6AEF-47EA-91DE-37B51AF592C6}" dt="2025-12-18T02:01:07.719" v="4743" actId="20577"/>
        <pc:sldMkLst>
          <pc:docMk/>
          <pc:sldMk cId="2223804742" sldId="277"/>
        </pc:sldMkLst>
        <pc:spChg chg="mod">
          <ac:chgData name="영희 서" userId="48d6392dd57c285b" providerId="LiveId" clId="{5954CD1F-6AEF-47EA-91DE-37B51AF592C6}" dt="2025-12-18T02:01:07.719" v="4743" actId="20577"/>
          <ac:spMkLst>
            <pc:docMk/>
            <pc:sldMk cId="2223804742" sldId="277"/>
            <ac:spMk id="5" creationId="{C6BBC237-C075-2DF0-F3F8-98295B5175B3}"/>
          </ac:spMkLst>
        </pc:spChg>
        <pc:spChg chg="add del mod">
          <ac:chgData name="영희 서" userId="48d6392dd57c285b" providerId="LiveId" clId="{5954CD1F-6AEF-47EA-91DE-37B51AF592C6}" dt="2025-12-18T01:48:30.361" v="4572" actId="478"/>
          <ac:spMkLst>
            <pc:docMk/>
            <pc:sldMk cId="2223804742" sldId="277"/>
            <ac:spMk id="6" creationId="{8B17183A-C28A-BC32-96F8-C20ECFC5D2E4}"/>
          </ac:spMkLst>
        </pc:spChg>
        <pc:spChg chg="del">
          <ac:chgData name="영희 서" userId="48d6392dd57c285b" providerId="LiveId" clId="{5954CD1F-6AEF-47EA-91DE-37B51AF592C6}" dt="2025-12-18T01:48:31.757" v="4573" actId="478"/>
          <ac:spMkLst>
            <pc:docMk/>
            <pc:sldMk cId="2223804742" sldId="277"/>
            <ac:spMk id="7" creationId="{541257FF-2EAA-BE92-19F4-41C1707539F1}"/>
          </ac:spMkLst>
        </pc:spChg>
        <pc:picChg chg="del mod">
          <ac:chgData name="영희 서" userId="48d6392dd57c285b" providerId="LiveId" clId="{5954CD1F-6AEF-47EA-91DE-37B51AF592C6}" dt="2025-12-18T01:48:28.408" v="4571" actId="478"/>
          <ac:picMkLst>
            <pc:docMk/>
            <pc:sldMk cId="2223804742" sldId="277"/>
            <ac:picMk id="4" creationId="{60905917-BA38-CDB6-FA31-165D7168494F}"/>
          </ac:picMkLst>
        </pc:picChg>
        <pc:picChg chg="add mod">
          <ac:chgData name="영희 서" userId="48d6392dd57c285b" providerId="LiveId" clId="{5954CD1F-6AEF-47EA-91DE-37B51AF592C6}" dt="2025-12-18T01:51:03.012" v="4589" actId="1076"/>
          <ac:picMkLst>
            <pc:docMk/>
            <pc:sldMk cId="2223804742" sldId="277"/>
            <ac:picMk id="9" creationId="{61A7B1DE-912B-5F74-8751-658C46233834}"/>
          </ac:picMkLst>
        </pc:picChg>
      </pc:sldChg>
      <pc:sldChg chg="modSp new add del mod">
        <pc:chgData name="영희 서" userId="48d6392dd57c285b" providerId="LiveId" clId="{5954CD1F-6AEF-47EA-91DE-37B51AF592C6}" dt="2025-12-18T02:04:32.018" v="4991" actId="47"/>
        <pc:sldMkLst>
          <pc:docMk/>
          <pc:sldMk cId="3082067845" sldId="278"/>
        </pc:sldMkLst>
        <pc:spChg chg="mod">
          <ac:chgData name="영희 서" userId="48d6392dd57c285b" providerId="LiveId" clId="{5954CD1F-6AEF-47EA-91DE-37B51AF592C6}" dt="2025-12-18T02:03:10.213" v="4758" actId="20577"/>
          <ac:spMkLst>
            <pc:docMk/>
            <pc:sldMk cId="3082067845" sldId="278"/>
            <ac:spMk id="2" creationId="{AF658603-2FA7-F6DA-777F-05531C122E2C}"/>
          </ac:spMkLst>
        </pc:spChg>
        <pc:spChg chg="mod">
          <ac:chgData name="영희 서" userId="48d6392dd57c285b" providerId="LiveId" clId="{5954CD1F-6AEF-47EA-91DE-37B51AF592C6}" dt="2025-12-18T02:04:14.084" v="4988" actId="5793"/>
          <ac:spMkLst>
            <pc:docMk/>
            <pc:sldMk cId="3082067845" sldId="278"/>
            <ac:spMk id="3" creationId="{C8E7F31F-639E-3DD6-400D-5DE1F6E9730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EE9FE-F295-68B8-05B5-970C7959C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97102B-1F9C-DF0D-0C1F-E5D2170F5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F601C-E6BD-4E81-E18B-DB9E860C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633D2-A380-4864-0A06-8D821CE3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36A46-B941-8221-57EB-411D0933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14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85CA7-5966-3120-0355-B5D0F904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936E2D-BFD5-2580-1AC5-770EEE950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FFF68B-3D89-751D-5E77-E3419FC2C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682AC-1D18-89E9-8BBF-22E2FA0F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D21BB0-0706-A9F2-2814-8B6937C8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0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C6BEE1-BB63-9D06-14EC-EBD42DDAE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98869E-0395-1173-D4A8-E8D7E65CE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455CEC-E030-AC0C-04BD-BE3E25E7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6BC37-6192-C201-F12F-42122585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98C36-04C1-D1B1-DB8D-B4CCBCE3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39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539C1-248A-6FE8-3E7B-D6250C2B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6F6A9-D2E5-CD58-A16A-8A3ABE4F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1B78E-1166-DC36-AB8D-7105CEB7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23CE38-5215-D4C0-0AC9-D23D343F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6C5187-A256-B414-943F-3A2E93A8F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35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327C8-2E12-70C3-9E20-DA4F2233C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DCF8F2-F024-B254-AB43-562F4C035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313C2A-9313-9D09-5C95-48034737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40088-41C8-47BD-FF32-39A942B8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B2918-C871-37BE-A34A-9AB5967A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42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AB659-7ACB-1C20-9964-BBDDF6FE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E2E2F-CABE-7B3D-9134-CABC0A406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4BF4A-23B4-3D72-B5CF-B5CA97E74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5238D6-89DD-3810-906F-6988B230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5BF061-273E-9805-EE4A-E970B3FE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9FC350-A4C0-DD34-9210-0B860362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9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36FB3-321B-1FAC-DD8D-03B974E4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49FF7-C5AF-CFDD-A037-0C67F0A53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AED5F7-D864-62A4-1BCC-F657EB415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35F0EB-A171-6645-4A48-48EB3D5FE6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ABEAAF-578D-F5CD-0AFF-A60CAD664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E7AA12-1261-FB18-01C1-C8BE4A669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5762BD-AEA8-93A8-BAD0-51FAEB88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DD13F1-79E4-BF10-49E0-EB27FE4A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861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4C6DC-B47D-35D9-FA1F-6F89BAB1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7F747B-9830-F302-EACF-E835B65D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5AD338-BB50-7152-67A8-3A56DD64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A1FB9C-D376-7EB1-3EE6-D47D3142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09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665DE0-20DA-481E-1E0A-0CA0E4AF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1CB69F-0129-F627-488D-3F60CB75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62B5CE-2853-2710-302B-5DE2B10C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43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93D01-FB9F-563F-957C-F9A87330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2B398-9DC7-7A57-0033-39C7878A0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B31709-5C30-DCEF-A7D3-AB2499841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655D3-0605-8916-26E7-136B17B7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86474C-DE32-1CE8-CECD-4856C7CE8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C5ECED-90D5-CAA7-FED7-E02897DE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7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44612-D10B-F117-8367-F6DCA36B2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716D6D-AE58-3F21-F816-DB8E2A5AB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23AB42-84C4-CCE6-7A67-B845148EF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F7242-4B14-DD60-F0A6-8561EC03D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F517-F095-CBDA-4D75-828FA1A09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1AB6C6-A055-475A-BBFB-3187F4D9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24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DABD74-2B52-D85A-0CCB-1AC7B00E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34D5AA-5FA3-3FC6-887E-260B03642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A76B6-9818-3A7F-394B-AA283547D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80FD1-B550-446F-8E84-01C85AF0FD48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64581C-66AA-FA38-9E04-43D774E95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5B4B04-E604-5C6A-196F-C47B7EFBF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4AEC2-5160-4F30-A000-842B54743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9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8Zi2z13o0A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jdudgml3/fast_open_mod_search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hooni/NutriPharmAI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jdudgml3/image_pick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y-snail-dce.notion.site/blog-18f57ff58e91813880dbe50d83fbd52c?pvs=74" TargetMode="External"/><Relationship Id="rId2" Type="http://schemas.openxmlformats.org/officeDocument/2006/relationships/hyperlink" Target="mailto:07seoy@kbsi.re.k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tjdudgml3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jdudgml3/country_zombie_gam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6DA3E-3572-1A35-EB97-924A20DD6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MY website plan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C3D82A-7EDB-B2AC-F81D-B17EE0E280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Younghee Seo </a:t>
            </a:r>
          </a:p>
          <a:p>
            <a:r>
              <a:rPr lang="en-US" altLang="ko-KR" dirty="0"/>
              <a:t>KBSI(</a:t>
            </a:r>
            <a:r>
              <a:rPr lang="ko-KR" altLang="en-US" dirty="0"/>
              <a:t>한국 기초과학지원연구원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489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CC8EE-01B5-E013-33D7-EFF619244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E629D-2557-D83F-7C01-DD1FDE7E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BC237-C075-2DF0-F3F8-98295B5175B3}"/>
              </a:ext>
            </a:extLst>
          </p:cNvPr>
          <p:cNvSpPr txBox="1"/>
          <p:nvPr/>
        </p:nvSpPr>
        <p:spPr>
          <a:xfrm>
            <a:off x="1413163" y="2272145"/>
            <a:ext cx="28817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2024. 10 – </a:t>
            </a:r>
            <a:r>
              <a:rPr lang="ko-KR" altLang="en-US" dirty="0"/>
              <a:t>한국 제주도</a:t>
            </a:r>
            <a:r>
              <a:rPr lang="en-US" altLang="ko-KR" dirty="0"/>
              <a:t>, Upstage Global AI Hackathon </a:t>
            </a:r>
            <a:r>
              <a:rPr lang="ko-KR" altLang="en-US" dirty="0"/>
              <a:t>프로젝트 발표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https://www.youtube.com/watch?v=8Zi2z13o0AU</a:t>
            </a:r>
            <a:endParaRPr lang="en-US" altLang="ko-KR" dirty="0"/>
          </a:p>
          <a:p>
            <a:r>
              <a:rPr lang="en-US" altLang="ko-KR" dirty="0"/>
              <a:t>1:22:00 </a:t>
            </a:r>
            <a:r>
              <a:rPr lang="ko-KR" altLang="en-US" dirty="0"/>
              <a:t>부터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 descr="신발류, 의류, 실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A7B1DE-912B-5F74-8751-658C46233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946" y="1612409"/>
            <a:ext cx="5960918" cy="39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09DD-0D89-1184-C7A7-1DA106D1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236FE1-1950-BF2D-333A-2605A788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ANN-</a:t>
            </a:r>
            <a:r>
              <a:rPr lang="en-US" altLang="ko-KR" dirty="0" err="1"/>
              <a:t>Compex</a:t>
            </a:r>
            <a:endParaRPr lang="en-US" altLang="ko-KR" dirty="0"/>
          </a:p>
          <a:p>
            <a:r>
              <a:rPr lang="en-US" altLang="ko-KR" dirty="0" err="1"/>
              <a:t>ProteoLLM</a:t>
            </a:r>
            <a:endParaRPr lang="en-US" altLang="ko-KR" dirty="0"/>
          </a:p>
          <a:p>
            <a:r>
              <a:rPr lang="en-US" altLang="ko-KR" dirty="0" err="1"/>
              <a:t>NutriPharmAI</a:t>
            </a:r>
            <a:endParaRPr lang="en-US" altLang="ko-KR" dirty="0"/>
          </a:p>
          <a:p>
            <a:r>
              <a:rPr lang="en-US" altLang="ko-KR" dirty="0" err="1"/>
              <a:t>ImagePicker</a:t>
            </a:r>
            <a:endParaRPr lang="en-US" altLang="ko-KR" dirty="0"/>
          </a:p>
          <a:p>
            <a:r>
              <a:rPr lang="en-US" altLang="ko-KR" dirty="0"/>
              <a:t>Country Zombie game</a:t>
            </a:r>
          </a:p>
        </p:txBody>
      </p:sp>
    </p:spTree>
    <p:extLst>
      <p:ext uri="{BB962C8B-B14F-4D97-AF65-F5344CB8AC3E}">
        <p14:creationId xmlns:p14="http://schemas.microsoft.com/office/powerpoint/2010/main" val="413673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9CB43-62C7-4FC3-AB94-702AAA89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ANN-</a:t>
            </a:r>
            <a:r>
              <a:rPr lang="en-US" altLang="ko-KR" dirty="0" err="1"/>
              <a:t>Compex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D1D7F4-4257-834E-A189-6B9AF4CC9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>
                <a:hlinkClick r:id="rId2"/>
              </a:rPr>
              <a:t>https://github.com/tjdudgml3/fast_open_mod_search</a:t>
            </a:r>
            <a:endParaRPr lang="en-US" altLang="ko-KR" dirty="0"/>
          </a:p>
          <a:p>
            <a:r>
              <a:rPr lang="en-US" altLang="ko-KR" dirty="0"/>
              <a:t>ASMS</a:t>
            </a:r>
            <a:r>
              <a:rPr lang="ko-KR" altLang="en-US" dirty="0"/>
              <a:t>포스터 발표</a:t>
            </a:r>
            <a:endParaRPr lang="en-US" altLang="ko-KR" dirty="0"/>
          </a:p>
          <a:p>
            <a:r>
              <a:rPr lang="ko-KR" altLang="en-US" dirty="0"/>
              <a:t>한양대학교 석사 졸업연구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설명</a:t>
            </a:r>
            <a:r>
              <a:rPr lang="en-US" altLang="ko-KR" dirty="0"/>
              <a:t>:</a:t>
            </a:r>
            <a:r>
              <a:rPr lang="ko-KR" altLang="en-US" dirty="0"/>
              <a:t>본 연구는 </a:t>
            </a:r>
            <a:r>
              <a:rPr lang="en-US" altLang="ko-KR" dirty="0"/>
              <a:t>MS/MS </a:t>
            </a:r>
            <a:r>
              <a:rPr lang="ko-KR" altLang="en-US" dirty="0"/>
              <a:t>스펙트럼 기반의 단백질 동정 과정에서 발생할 수 있는 정보 손실 문제를 해결하고</a:t>
            </a:r>
            <a:r>
              <a:rPr lang="en-US" altLang="ko-KR" dirty="0"/>
              <a:t>, </a:t>
            </a:r>
            <a:r>
              <a:rPr lang="ko-KR" altLang="en-US" dirty="0"/>
              <a:t>잠재적인 </a:t>
            </a:r>
            <a:r>
              <a:rPr lang="en-US" altLang="ko-KR" dirty="0"/>
              <a:t>post-translational modification(PTM)</a:t>
            </a:r>
            <a:r>
              <a:rPr lang="ko-KR" altLang="en-US" dirty="0"/>
              <a:t>의 탐지 민감도를 높이기 위한 알고리즘을 개발하였습니다</a:t>
            </a:r>
            <a:r>
              <a:rPr lang="en-US" altLang="ko-KR" dirty="0"/>
              <a:t>. </a:t>
            </a:r>
            <a:r>
              <a:rPr lang="ko-KR" altLang="en-US" dirty="0"/>
              <a:t>특히 실험 스펙트럼에서 누락될 수 있는 이온 신호를 보완하기 위해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론적으로</a:t>
            </a:r>
            <a:r>
              <a:rPr lang="ko-KR" altLang="en-US" dirty="0"/>
              <a:t> 생성 가능한 이온 위치를 계산하여 새로운 피크를 생성하고 이를 </a:t>
            </a:r>
            <a:r>
              <a:rPr lang="ko-KR" altLang="en-US" dirty="0" err="1"/>
              <a:t>벡터화하는</a:t>
            </a:r>
            <a:r>
              <a:rPr lang="ko-KR" altLang="en-US" dirty="0"/>
              <a:t> </a:t>
            </a:r>
            <a:r>
              <a:rPr lang="en-US" altLang="ko-KR" dirty="0"/>
              <a:t>complementary spectrum generation </a:t>
            </a:r>
            <a:r>
              <a:rPr lang="ko-KR" altLang="en-US" dirty="0"/>
              <a:t>방법을 제안 함으로써 정보의 정밀도를 향상시켰습니다</a:t>
            </a:r>
            <a:r>
              <a:rPr lang="en-US" altLang="ko-KR" dirty="0"/>
              <a:t>. </a:t>
            </a:r>
            <a:r>
              <a:rPr lang="ko-KR" altLang="en-US" dirty="0"/>
              <a:t>기존 방법</a:t>
            </a:r>
            <a:r>
              <a:rPr lang="en-US" altLang="ko-KR" dirty="0"/>
              <a:t>, complementary </a:t>
            </a:r>
            <a:r>
              <a:rPr lang="ko-KR" altLang="en-US" dirty="0"/>
              <a:t>방법</a:t>
            </a:r>
            <a:r>
              <a:rPr lang="en-US" altLang="ko-KR" dirty="0"/>
              <a:t>, </a:t>
            </a:r>
            <a:r>
              <a:rPr lang="ko-KR" altLang="en-US" dirty="0"/>
              <a:t>두 방법의 가중치를 결합한 방식 등 총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ko-KR" altLang="en-US" dirty="0" err="1"/>
              <a:t>전처리</a:t>
            </a:r>
            <a:r>
              <a:rPr lang="ko-KR" altLang="en-US" dirty="0"/>
              <a:t> 방식을 각각 적용하여 </a:t>
            </a:r>
            <a:r>
              <a:rPr lang="en-US" altLang="ko-KR" dirty="0"/>
              <a:t>4</a:t>
            </a:r>
            <a:r>
              <a:rPr lang="ko-KR" altLang="en-US" dirty="0"/>
              <a:t>개의 데이터베이스를 구성하고 검색을 수행하였으며</a:t>
            </a:r>
            <a:r>
              <a:rPr lang="en-US" altLang="ko-KR" dirty="0"/>
              <a:t>, </a:t>
            </a:r>
            <a:r>
              <a:rPr lang="ko-KR" altLang="en-US" dirty="0"/>
              <a:t>이를 통해 정확도를 높이는 동시에 기존 방식에서 놓치기 쉬운 변형 펩타이드까지 포착할 수 있도록 설계하였습니다</a:t>
            </a:r>
            <a:r>
              <a:rPr lang="en-US" altLang="ko-KR" dirty="0"/>
              <a:t>. Upstage Global AI Hackathon</a:t>
            </a:r>
            <a:r>
              <a:rPr lang="ko-KR" altLang="en-US" dirty="0"/>
              <a:t>에서 아이디어를 받아 </a:t>
            </a:r>
            <a:r>
              <a:rPr lang="en-US" altLang="ko-KR" dirty="0"/>
              <a:t>Sequence</a:t>
            </a:r>
            <a:r>
              <a:rPr lang="ko-KR" altLang="en-US" dirty="0"/>
              <a:t>를</a:t>
            </a:r>
            <a:r>
              <a:rPr lang="en-US" altLang="ko-KR" dirty="0"/>
              <a:t> Spectrum</a:t>
            </a:r>
            <a:r>
              <a:rPr lang="ko-KR" altLang="en-US" dirty="0"/>
              <a:t>과 같이 </a:t>
            </a:r>
            <a:r>
              <a:rPr lang="ko-KR" altLang="en-US" dirty="0" err="1"/>
              <a:t>임베딩하여</a:t>
            </a:r>
            <a:r>
              <a:rPr lang="ko-KR" altLang="en-US" dirty="0"/>
              <a:t> 성능을 </a:t>
            </a:r>
            <a:r>
              <a:rPr lang="en-US" altLang="ko-KR" dirty="0"/>
              <a:t>5</a:t>
            </a:r>
            <a:r>
              <a:rPr lang="ko-KR" altLang="en-US" dirty="0"/>
              <a:t>퍼센트 이상 향상시켰으며</a:t>
            </a:r>
            <a:r>
              <a:rPr lang="en-US" altLang="ko-KR" dirty="0"/>
              <a:t> </a:t>
            </a:r>
            <a:r>
              <a:rPr lang="ko-KR" altLang="en-US" dirty="0"/>
              <a:t>이 연구 결과는 </a:t>
            </a:r>
            <a:r>
              <a:rPr lang="en-US" altLang="ko-KR" dirty="0"/>
              <a:t>2025</a:t>
            </a:r>
            <a:r>
              <a:rPr lang="ko-KR" altLang="en-US" dirty="0"/>
              <a:t>년 미국 질량분석학회</a:t>
            </a:r>
            <a:r>
              <a:rPr lang="en-US" altLang="ko-KR" dirty="0"/>
              <a:t>(ASMS)</a:t>
            </a:r>
            <a:r>
              <a:rPr lang="ko-KR" altLang="en-US" dirty="0"/>
              <a:t>에서 포스터 발표를 통해 기술적 성과와 실용 가능성을 인정받았습니다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#Bioinformatics, Machine Learning, Vector Search, Data Analysis, </a:t>
            </a:r>
            <a:r>
              <a:rPr lang="en-US" altLang="ko-KR" dirty="0" err="1"/>
              <a:t>Faiss</a:t>
            </a:r>
            <a:r>
              <a:rPr lang="en-US" altLang="ko-KR" dirty="0"/>
              <a:t>, Python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29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CE1B3-8760-B820-A90A-381BE1F0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C12CB-CFF5-86C9-1DD2-0FF8B5C65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5644" y="2010569"/>
            <a:ext cx="2327564" cy="4324349"/>
          </a:xfrm>
        </p:spPr>
        <p:txBody>
          <a:bodyPr/>
          <a:lstStyle/>
          <a:p>
            <a:r>
              <a:rPr lang="en-US" altLang="ko-KR" dirty="0"/>
              <a:t>Images for ANN-</a:t>
            </a:r>
            <a:r>
              <a:rPr lang="en-US" altLang="ko-KR" dirty="0" err="1"/>
              <a:t>Compex</a:t>
            </a:r>
            <a:endParaRPr lang="ko-KR" altLang="en-US" dirty="0"/>
          </a:p>
        </p:txBody>
      </p:sp>
      <p:pic>
        <p:nvPicPr>
          <p:cNvPr id="4" name="Google Shape;271;p35">
            <a:extLst>
              <a:ext uri="{FF2B5EF4-FFF2-40B4-BE49-F238E27FC236}">
                <a16:creationId xmlns:a16="http://schemas.microsoft.com/office/drawing/2014/main" id="{F1B7D3DE-7BEE-53B4-9509-43EC33CBE2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1920" y="203199"/>
            <a:ext cx="9783216" cy="6451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00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06A0A-8A29-6DD3-D2DC-25E0FA48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ProteoLLM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9A0F51-BF10-C0EF-12EC-FE5D7A5DA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ko-KR" dirty="0"/>
          </a:p>
          <a:p>
            <a:r>
              <a:rPr lang="ko-KR" altLang="en-US" dirty="0"/>
              <a:t>한국기초과학지원 연구원에서 </a:t>
            </a:r>
            <a:r>
              <a:rPr lang="ko-KR" altLang="en-US" dirty="0" err="1"/>
              <a:t>실험자</a:t>
            </a:r>
            <a:r>
              <a:rPr lang="en-US" altLang="ko-KR" dirty="0"/>
              <a:t>(wet-lab)</a:t>
            </a:r>
            <a:r>
              <a:rPr lang="ko-KR" altLang="en-US" dirty="0"/>
              <a:t>과 분석가</a:t>
            </a:r>
            <a:r>
              <a:rPr lang="en-US" altLang="ko-KR" dirty="0"/>
              <a:t>(dry-lab)</a:t>
            </a:r>
            <a:r>
              <a:rPr lang="ko-KR" altLang="en-US" dirty="0"/>
              <a:t>의 의사소통에서 발생하는 문제가 빈번하여 고안한 프로젝트</a:t>
            </a:r>
            <a:endParaRPr lang="en-US" altLang="ko-KR" dirty="0"/>
          </a:p>
          <a:p>
            <a:r>
              <a:rPr lang="ko-KR" altLang="en-US" dirty="0" err="1"/>
              <a:t>한국기초과학지원연구원</a:t>
            </a:r>
            <a:endParaRPr lang="en-US" altLang="ko-KR" dirty="0"/>
          </a:p>
          <a:p>
            <a:r>
              <a:rPr lang="ko-KR" altLang="en-US" dirty="0"/>
              <a:t>설명</a:t>
            </a:r>
            <a:r>
              <a:rPr lang="en-US" altLang="ko-KR" dirty="0"/>
              <a:t>:</a:t>
            </a:r>
            <a:r>
              <a:rPr lang="ko-KR" altLang="en-US" dirty="0" err="1"/>
              <a:t>실험자</a:t>
            </a:r>
            <a:r>
              <a:rPr lang="en-US" altLang="ko-KR" dirty="0"/>
              <a:t>(Wet-lab)</a:t>
            </a:r>
            <a:r>
              <a:rPr lang="ko-KR" altLang="en-US" dirty="0"/>
              <a:t>와 분석가</a:t>
            </a:r>
            <a:r>
              <a:rPr lang="en-US" altLang="ko-KR" dirty="0"/>
              <a:t>(Dry-lab) </a:t>
            </a:r>
            <a:r>
              <a:rPr lang="ko-KR" altLang="en-US" dirty="0"/>
              <a:t>간의 데이터 소통 비효율을 해결하기 위해</a:t>
            </a:r>
            <a:r>
              <a:rPr lang="en-US" altLang="ko-KR" dirty="0"/>
              <a:t>, Google ADK </a:t>
            </a:r>
            <a:r>
              <a:rPr lang="ko-KR" altLang="en-US" dirty="0"/>
              <a:t>기반의 </a:t>
            </a:r>
            <a:r>
              <a:rPr lang="en-US" altLang="ko-KR" dirty="0"/>
              <a:t>'</a:t>
            </a:r>
            <a:r>
              <a:rPr lang="ko-KR" altLang="en-US" dirty="0"/>
              <a:t>실험실 맞춤형 </a:t>
            </a:r>
            <a:r>
              <a:rPr lang="ko-KR" altLang="en-US" dirty="0" err="1"/>
              <a:t>멀티에이전트</a:t>
            </a:r>
            <a:r>
              <a:rPr lang="ko-KR" altLang="en-US" dirty="0"/>
              <a:t> 시스템</a:t>
            </a:r>
            <a:r>
              <a:rPr lang="en-US" altLang="ko-KR" dirty="0"/>
              <a:t>'</a:t>
            </a:r>
            <a:r>
              <a:rPr lang="ko-KR" altLang="en-US" dirty="0"/>
              <a:t>을 구축했습니다</a:t>
            </a:r>
            <a:r>
              <a:rPr lang="en-US" altLang="ko-KR" dirty="0"/>
              <a:t>. </a:t>
            </a:r>
            <a:r>
              <a:rPr lang="ko-KR" altLang="en-US" dirty="0"/>
              <a:t>이 시스템은 </a:t>
            </a:r>
            <a:r>
              <a:rPr lang="en-US" altLang="ko-KR" dirty="0"/>
              <a:t>Router, Search, Evaluator </a:t>
            </a:r>
            <a:r>
              <a:rPr lang="ko-KR" altLang="en-US" dirty="0"/>
              <a:t>에이전트가 유기적으로 협업하여 맥락 없는 데이터 전달 문제를 해결합니다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Faiss</a:t>
            </a:r>
            <a:r>
              <a:rPr lang="ko-KR" altLang="en-US" dirty="0"/>
              <a:t>와 </a:t>
            </a:r>
            <a:r>
              <a:rPr lang="en-US" altLang="ko-KR" dirty="0"/>
              <a:t>2-Stage Search</a:t>
            </a:r>
            <a:r>
              <a:rPr lang="ko-KR" altLang="en-US" dirty="0"/>
              <a:t>를 도입해 논문 검색 속도를 획기적으로 단축했고</a:t>
            </a:r>
            <a:r>
              <a:rPr lang="en-US" altLang="ko-KR" dirty="0"/>
              <a:t>, Gemini 3</a:t>
            </a:r>
            <a:r>
              <a:rPr lang="ko-KR" altLang="en-US" dirty="0"/>
              <a:t>와 </a:t>
            </a:r>
            <a:r>
              <a:rPr lang="en-US" altLang="ko-KR" dirty="0"/>
              <a:t>Flash </a:t>
            </a:r>
            <a:r>
              <a:rPr lang="ko-KR" altLang="en-US" dirty="0"/>
              <a:t>모델을 </a:t>
            </a:r>
            <a:r>
              <a:rPr lang="ko-KR" altLang="en-US" dirty="0" err="1"/>
              <a:t>이원화하여</a:t>
            </a:r>
            <a:r>
              <a:rPr lang="ko-KR" altLang="en-US" dirty="0"/>
              <a:t> 비용 효율을 최적화했습니다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JSON </a:t>
            </a:r>
            <a:r>
              <a:rPr lang="ko-KR" altLang="en-US" dirty="0"/>
              <a:t>통신과 </a:t>
            </a:r>
            <a:r>
              <a:rPr lang="en-US" altLang="ko-KR" dirty="0"/>
              <a:t>Self-Evaluation Loop</a:t>
            </a:r>
            <a:r>
              <a:rPr lang="ko-KR" altLang="en-US" dirty="0"/>
              <a:t>를 설계해 바이오 데이터의 무결성을 확보함으로써</a:t>
            </a:r>
            <a:r>
              <a:rPr lang="en-US" altLang="ko-KR" dirty="0"/>
              <a:t>, </a:t>
            </a:r>
            <a:r>
              <a:rPr lang="ko-KR" altLang="en-US" dirty="0"/>
              <a:t>연구소 내 협업 생산성을 </a:t>
            </a:r>
            <a:r>
              <a:rPr lang="ko-KR" altLang="en-US" dirty="0" err="1"/>
              <a:t>실질적으</a:t>
            </a:r>
            <a:r>
              <a:rPr lang="ko-KR" altLang="en-US" dirty="0"/>
              <a:t> 로 향상시키고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#Multi Agent System, Multi-stage search, Self-evaluation Loop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33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058D-3692-1B46-39A3-3EC89454C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E83E2-D628-1542-AD57-6ED0A591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ProteoLLM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F02DC0-538E-D36F-E653-F163D40D8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40" r="-147"/>
          <a:stretch>
            <a:fillRect/>
          </a:stretch>
        </p:blipFill>
        <p:spPr>
          <a:xfrm>
            <a:off x="1551708" y="1489050"/>
            <a:ext cx="9428019" cy="50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3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D5A35-E0CF-C832-2C0D-D64EAD16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NutriPharmAI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84E99-28F9-9B3F-E7E2-803F17767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>
                <a:hlinkClick r:id="rId2"/>
              </a:rPr>
              <a:t>https://github.com/sehooni/NutriPharmAI</a:t>
            </a:r>
            <a:endParaRPr lang="en-US" altLang="ko-KR" dirty="0"/>
          </a:p>
          <a:p>
            <a:r>
              <a:rPr lang="en-US" altLang="ko-KR" dirty="0"/>
              <a:t>Upstage Global Hackathon</a:t>
            </a:r>
          </a:p>
          <a:p>
            <a:r>
              <a:rPr lang="en-US" altLang="ko-KR" dirty="0"/>
              <a:t>Top 15 Certificate</a:t>
            </a:r>
          </a:p>
          <a:p>
            <a:r>
              <a:rPr lang="ko-KR" altLang="en-US" dirty="0"/>
              <a:t>설명</a:t>
            </a:r>
            <a:r>
              <a:rPr lang="en-US" altLang="ko-KR" dirty="0"/>
              <a:t>:Upstage LLM </a:t>
            </a:r>
            <a:r>
              <a:rPr lang="ko-KR" altLang="en-US" dirty="0" err="1"/>
              <a:t>해커톤에서</a:t>
            </a:r>
            <a:r>
              <a:rPr lang="ko-KR" altLang="en-US" dirty="0"/>
              <a:t> 영양제 분석 웹서비스를 개발했습니다</a:t>
            </a:r>
            <a:r>
              <a:rPr lang="en-US" altLang="ko-KR" dirty="0"/>
              <a:t>. </a:t>
            </a:r>
            <a:r>
              <a:rPr lang="ko-KR" altLang="en-US" dirty="0"/>
              <a:t>우선 사용자 편의를 위해 </a:t>
            </a:r>
            <a:r>
              <a:rPr lang="en-US" altLang="ko-KR" dirty="0"/>
              <a:t>OCR </a:t>
            </a:r>
            <a:r>
              <a:rPr lang="ko-KR" altLang="en-US" dirty="0"/>
              <a:t>기술을 도입하여</a:t>
            </a:r>
            <a:r>
              <a:rPr lang="en-US" altLang="ko-KR" dirty="0"/>
              <a:t>, </a:t>
            </a:r>
            <a:r>
              <a:rPr lang="ko-KR" altLang="en-US" dirty="0" err="1"/>
              <a:t>텍스트뿐만</a:t>
            </a:r>
            <a:r>
              <a:rPr lang="ko-KR" altLang="en-US" dirty="0"/>
              <a:t> 아니라 제품 사진만으로도 성분을 분석할 수 있도록 입력 방식을 확장했습니다</a:t>
            </a:r>
            <a:r>
              <a:rPr lang="en-US" altLang="ko-KR" dirty="0"/>
              <a:t>. </a:t>
            </a:r>
            <a:r>
              <a:rPr lang="ko-KR" altLang="en-US" dirty="0"/>
              <a:t>단순 </a:t>
            </a:r>
            <a:r>
              <a:rPr lang="en-US" altLang="ko-KR" dirty="0"/>
              <a:t>RAG</a:t>
            </a:r>
            <a:r>
              <a:rPr lang="ko-KR" altLang="en-US" dirty="0"/>
              <a:t>의 한계인 </a:t>
            </a:r>
            <a:r>
              <a:rPr lang="ko-KR" altLang="en-US" dirty="0" err="1"/>
              <a:t>할루시네이션을</a:t>
            </a:r>
            <a:r>
              <a:rPr lang="ko-KR" altLang="en-US" dirty="0"/>
              <a:t> 해결하고자 </a:t>
            </a:r>
            <a:r>
              <a:rPr lang="ko-KR" altLang="en-US" dirty="0" err="1"/>
              <a:t>멀티에이전트</a:t>
            </a:r>
            <a:r>
              <a:rPr lang="ko-KR" altLang="en-US" dirty="0"/>
              <a:t> 협업 시스템을 구축했습니다</a:t>
            </a:r>
            <a:r>
              <a:rPr lang="en-US" altLang="ko-KR" dirty="0"/>
              <a:t>. </a:t>
            </a:r>
            <a:r>
              <a:rPr lang="ko-KR" altLang="en-US" dirty="0"/>
              <a:t>에이전트가 사용자 의도를 파악해 내부 </a:t>
            </a:r>
            <a:r>
              <a:rPr lang="en-US" altLang="ko-KR" dirty="0"/>
              <a:t>DB</a:t>
            </a:r>
            <a:r>
              <a:rPr lang="ko-KR" altLang="en-US" dirty="0"/>
              <a:t>뿐만 아니라 </a:t>
            </a:r>
            <a:r>
              <a:rPr lang="en-US" altLang="ko-KR" dirty="0"/>
              <a:t>Google Search Engine</a:t>
            </a:r>
            <a:r>
              <a:rPr lang="ko-KR" altLang="en-US" dirty="0"/>
              <a:t>을 통한 외부 웹 검색까지 활용함으로써</a:t>
            </a:r>
            <a:r>
              <a:rPr lang="en-US" altLang="ko-KR" dirty="0"/>
              <a:t>, DB</a:t>
            </a:r>
            <a:r>
              <a:rPr lang="ko-KR" altLang="en-US" dirty="0"/>
              <a:t>에 없는 제품까지 커버하는 확장성을 확보했습니다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생성 된 답변이 검색된 문서와 일치하는지 검증</a:t>
            </a:r>
            <a:r>
              <a:rPr lang="en-US" altLang="ko-KR" dirty="0"/>
              <a:t>(</a:t>
            </a:r>
            <a:r>
              <a:rPr lang="en-US" altLang="ko-KR" dirty="0" err="1"/>
              <a:t>Groundedness</a:t>
            </a:r>
            <a:r>
              <a:rPr lang="en-US" altLang="ko-KR" dirty="0"/>
              <a:t> Check)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근거가 부족하면 재 검색을 수행하는 루프를 통해 신뢰도 높은 정보를 제공했습니다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 err="1"/>
              <a:t>해커톤</a:t>
            </a:r>
            <a:r>
              <a:rPr lang="ko-KR" altLang="en-US" dirty="0"/>
              <a:t> 당시 단어 단위 </a:t>
            </a:r>
            <a:r>
              <a:rPr lang="ko-KR" altLang="en-US" dirty="0" err="1"/>
              <a:t>임베딩을</a:t>
            </a:r>
            <a:r>
              <a:rPr lang="ko-KR" altLang="en-US" dirty="0"/>
              <a:t> 문장 단위로 변경하여 성능을 비약적으로</a:t>
            </a:r>
            <a:r>
              <a:rPr lang="en-US" altLang="ko-KR" dirty="0"/>
              <a:t>. </a:t>
            </a:r>
            <a:r>
              <a:rPr lang="ko-KR" altLang="en-US" dirty="0"/>
              <a:t>이 아이디어를 석사 연구의 </a:t>
            </a:r>
            <a:r>
              <a:rPr lang="ko-KR" altLang="en-US" dirty="0" err="1"/>
              <a:t>스펙트럼임베딩과</a:t>
            </a:r>
            <a:r>
              <a:rPr lang="ko-KR" altLang="en-US" dirty="0"/>
              <a:t> 아미노산서열 정보를 같이 </a:t>
            </a:r>
            <a:r>
              <a:rPr lang="ko-KR" altLang="en-US" dirty="0" err="1"/>
              <a:t>임베딩하는</a:t>
            </a:r>
            <a:r>
              <a:rPr lang="ko-KR" altLang="en-US" dirty="0"/>
              <a:t> 기술로 발전시켜 알고리즘 성능을 </a:t>
            </a:r>
            <a:r>
              <a:rPr lang="en-US" altLang="ko-KR" dirty="0"/>
              <a:t>5% </a:t>
            </a:r>
            <a:r>
              <a:rPr lang="ko-KR" altLang="en-US" dirty="0"/>
              <a:t>이상 향상시켰고</a:t>
            </a:r>
            <a:r>
              <a:rPr lang="en-US" altLang="ko-KR" dirty="0"/>
              <a:t>, </a:t>
            </a:r>
            <a:r>
              <a:rPr lang="ko-KR" altLang="en-US" dirty="0"/>
              <a:t>그 결과 미국질량분석학회</a:t>
            </a:r>
            <a:r>
              <a:rPr lang="en-US" altLang="ko-KR" dirty="0"/>
              <a:t>(ASMS) </a:t>
            </a:r>
            <a:r>
              <a:rPr lang="ko-KR" altLang="en-US" dirty="0"/>
              <a:t>발표 기회 를 얻었습니다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#Multi Agent System, RAG, Web-crawling, LLM, OCR, Google Search Engine, </a:t>
            </a:r>
            <a:r>
              <a:rPr lang="en-US" altLang="ko-KR" dirty="0" err="1"/>
              <a:t>Groundedness</a:t>
            </a:r>
            <a:r>
              <a:rPr lang="en-US" altLang="ko-KR" dirty="0"/>
              <a:t> Check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62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A6CF7-815B-9395-E6BA-8834273CE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F631C-4DA6-7B9E-DCE8-9DF184C3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6" y="205798"/>
            <a:ext cx="4336473" cy="1325563"/>
          </a:xfrm>
        </p:spPr>
        <p:txBody>
          <a:bodyPr/>
          <a:lstStyle/>
          <a:p>
            <a:r>
              <a:rPr lang="en-US" altLang="ko-KR" dirty="0" err="1"/>
              <a:t>NutriPharmAI</a:t>
            </a:r>
            <a:endParaRPr lang="ko-KR" alt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08D4D5E-66D8-426A-A9BB-93CEC6F7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55" y="1469286"/>
            <a:ext cx="7883236" cy="354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282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BF14F-6C6A-3F50-2CD0-CA9E9BA8C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E14EE-6131-3E27-C37C-3CAF1593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6" y="205798"/>
            <a:ext cx="4336473" cy="1325563"/>
          </a:xfrm>
        </p:spPr>
        <p:txBody>
          <a:bodyPr/>
          <a:lstStyle/>
          <a:p>
            <a:r>
              <a:rPr lang="en-US" altLang="ko-KR" dirty="0" err="1"/>
              <a:t>NutriPharmAI</a:t>
            </a:r>
            <a:endParaRPr lang="ko-KR" altLang="en-US" dirty="0"/>
          </a:p>
        </p:txBody>
      </p:sp>
      <p:pic>
        <p:nvPicPr>
          <p:cNvPr id="3" name="Google Shape;91;p16">
            <a:extLst>
              <a:ext uri="{FF2B5EF4-FFF2-40B4-BE49-F238E27FC236}">
                <a16:creationId xmlns:a16="http://schemas.microsoft.com/office/drawing/2014/main" id="{3D12F61A-1D1F-C501-8654-A8614AD86C4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8851" y="504787"/>
            <a:ext cx="6634622" cy="6015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33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1437B-3854-CDBA-611B-3A19640E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ImagePicker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D5905-1E90-A1B5-F476-D271AB69D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홍익대학교 졸업프로젝트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https://github.com/tjdudgml3/image_picker</a:t>
            </a:r>
            <a:endParaRPr lang="en-US" altLang="ko-KR" dirty="0"/>
          </a:p>
          <a:p>
            <a:r>
              <a:rPr lang="en-US" altLang="ko-KR" dirty="0"/>
              <a:t>End-to-End AI project</a:t>
            </a:r>
          </a:p>
          <a:p>
            <a:r>
              <a:rPr lang="ko-KR" altLang="en-US" dirty="0"/>
              <a:t>설명</a:t>
            </a:r>
            <a:r>
              <a:rPr lang="en-US" altLang="ko-KR" dirty="0"/>
              <a:t>: </a:t>
            </a:r>
            <a:r>
              <a:rPr lang="ko-KR" altLang="en-US" dirty="0"/>
              <a:t>학부 졸업 프로젝트로 스마트폰 사진첩을 자동으로 정리해주는 </a:t>
            </a:r>
            <a:r>
              <a:rPr lang="en-US" altLang="ko-KR" dirty="0"/>
              <a:t>AI </a:t>
            </a:r>
            <a:r>
              <a:rPr lang="ko-KR" altLang="en-US" dirty="0"/>
              <a:t>애플리케이션을 개발</a:t>
            </a:r>
            <a:r>
              <a:rPr lang="en-US" altLang="ko-KR" dirty="0"/>
              <a:t>. </a:t>
            </a:r>
            <a:r>
              <a:rPr lang="ko-KR" altLang="en-US" dirty="0"/>
              <a:t>실제 사용 환경인 모바일에 최적화하기 위해</a:t>
            </a:r>
            <a:r>
              <a:rPr lang="en-US" altLang="ko-KR" dirty="0"/>
              <a:t>, </a:t>
            </a:r>
            <a:r>
              <a:rPr lang="ko-KR" altLang="en-US" dirty="0"/>
              <a:t>웹 기반 시연 계획을 앱으로 전환하여 개발</a:t>
            </a:r>
            <a:r>
              <a:rPr lang="en-US" altLang="ko-KR" dirty="0"/>
              <a:t>.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모델을 학습시켜 </a:t>
            </a:r>
            <a:r>
              <a:rPr lang="ko-KR" altLang="en-US" dirty="0" err="1"/>
              <a:t>텐서플로우</a:t>
            </a:r>
            <a:r>
              <a:rPr lang="ko-KR" altLang="en-US" dirty="0"/>
              <a:t> 라이트를 통해 모바일 환경에 </a:t>
            </a:r>
            <a:r>
              <a:rPr lang="ko-KR" altLang="en-US" dirty="0" err="1"/>
              <a:t>경량화하여</a:t>
            </a:r>
            <a:r>
              <a:rPr lang="ko-KR" altLang="en-US" dirty="0"/>
              <a:t> 이식했으며</a:t>
            </a:r>
            <a:r>
              <a:rPr lang="en-US" altLang="ko-KR" dirty="0"/>
              <a:t>, </a:t>
            </a:r>
            <a:r>
              <a:rPr lang="ko-KR" altLang="en-US" dirty="0" err="1"/>
              <a:t>리사이클러뷰</a:t>
            </a:r>
            <a:r>
              <a:rPr lang="en-US" altLang="ko-KR" dirty="0"/>
              <a:t>(</a:t>
            </a:r>
            <a:r>
              <a:rPr lang="en-US" altLang="ko-KR" dirty="0" err="1"/>
              <a:t>RecyclerView</a:t>
            </a:r>
            <a:r>
              <a:rPr lang="en-US" altLang="ko-KR" dirty="0"/>
              <a:t>) UI</a:t>
            </a:r>
            <a:r>
              <a:rPr lang="ko-KR" altLang="en-US" dirty="0"/>
              <a:t>를 구현</a:t>
            </a:r>
            <a:r>
              <a:rPr lang="en-US" altLang="ko-KR" dirty="0"/>
              <a:t>. </a:t>
            </a:r>
            <a:r>
              <a:rPr lang="ko-KR" altLang="en-US" dirty="0"/>
              <a:t>데이터 수집부터 모델링</a:t>
            </a:r>
            <a:r>
              <a:rPr lang="en-US" altLang="ko-KR" dirty="0"/>
              <a:t>, </a:t>
            </a:r>
            <a:r>
              <a:rPr lang="ko-KR" altLang="en-US" dirty="0"/>
              <a:t>앱 개발까지의 </a:t>
            </a:r>
            <a:r>
              <a:rPr lang="en-US" altLang="ko-KR" dirty="0"/>
              <a:t>End-to-End </a:t>
            </a:r>
            <a:r>
              <a:rPr lang="ko-KR" altLang="en-US" dirty="0"/>
              <a:t>프로젝트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#App Development, Computer Vision, </a:t>
            </a:r>
            <a:r>
              <a:rPr lang="en-US" altLang="ko-KR" dirty="0" err="1"/>
              <a:t>ResNet</a:t>
            </a:r>
            <a:r>
              <a:rPr lang="en-US" altLang="ko-KR" dirty="0"/>
              <a:t>, Web-crawling, </a:t>
            </a:r>
            <a:r>
              <a:rPr lang="en-US" altLang="ko-KR" dirty="0" err="1"/>
              <a:t>Tensorflow</a:t>
            </a:r>
            <a:r>
              <a:rPr lang="en-US" altLang="ko-KR" dirty="0"/>
              <a:t>, Python, Java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42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0BD96-E4F9-DCB7-FEA9-0046D1C0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Younghee Seo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E0A17-CBD6-6BB0-34F1-EDB0273DC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AI engineer</a:t>
            </a:r>
          </a:p>
          <a:p>
            <a:r>
              <a:rPr lang="en-US" altLang="ko-KR" dirty="0"/>
              <a:t>Bioinformatics engineer</a:t>
            </a:r>
          </a:p>
          <a:p>
            <a:r>
              <a:rPr lang="en-US" altLang="ko-KR" dirty="0"/>
              <a:t>Python Programmer</a:t>
            </a:r>
          </a:p>
          <a:p>
            <a:r>
              <a:rPr lang="en-US" altLang="ko-KR" dirty="0"/>
              <a:t>LLM Application Engineer</a:t>
            </a:r>
          </a:p>
          <a:p>
            <a:r>
              <a:rPr lang="en-US" altLang="ko-KR" dirty="0"/>
              <a:t>Tech Communication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07seoy@naver.com , </a:t>
            </a:r>
            <a:r>
              <a:rPr lang="en-US" altLang="ko-KR" dirty="0">
                <a:hlinkClick r:id="rId2"/>
              </a:rPr>
              <a:t>07seoy@kbsi.re.kr</a:t>
            </a:r>
            <a:endParaRPr lang="en-US" altLang="ko-KR" dirty="0"/>
          </a:p>
          <a:p>
            <a:r>
              <a:rPr lang="en-US" altLang="ko-KR" dirty="0"/>
              <a:t>010-2565-5960</a:t>
            </a:r>
          </a:p>
          <a:p>
            <a:r>
              <a:rPr lang="ko-KR" altLang="en-US" dirty="0"/>
              <a:t>기술 블로그 </a:t>
            </a:r>
            <a:r>
              <a:rPr lang="en-US" altLang="ko-KR" dirty="0"/>
              <a:t>- </a:t>
            </a:r>
            <a:r>
              <a:rPr lang="en-US" altLang="ko-KR" dirty="0">
                <a:hlinkClick r:id="rId3"/>
              </a:rPr>
              <a:t>https://misty-snail-dce.notion.site/blog-18f57ff58e91813880dbe50d83fbd52c?pvs=74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 - </a:t>
            </a:r>
            <a:r>
              <a:rPr lang="en-US" altLang="ko-KR" dirty="0">
                <a:hlinkClick r:id="rId4"/>
              </a:rPr>
              <a:t>https://github.com/tjdudgml3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사람, 인간의 얼굴, 의류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EDFBD9-FC05-9476-D156-288D8FBD7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073" y="557646"/>
            <a:ext cx="2625436" cy="39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3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54174-B92D-F9BE-E843-BB521EE48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D4985-DE23-F37B-3C9F-70F523E9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ImagePicker</a:t>
            </a:r>
            <a:endParaRPr lang="ko-KR" altLang="en-US" dirty="0"/>
          </a:p>
        </p:txBody>
      </p:sp>
      <p:pic>
        <p:nvPicPr>
          <p:cNvPr id="6" name="Google Shape;92;p16">
            <a:extLst>
              <a:ext uri="{FF2B5EF4-FFF2-40B4-BE49-F238E27FC236}">
                <a16:creationId xmlns:a16="http://schemas.microsoft.com/office/drawing/2014/main" id="{5E133E34-B053-648B-8DE5-06E6DC328A4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53682" y="967470"/>
            <a:ext cx="3800118" cy="52185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416FF7-C80D-9A9D-2B44-5687971FF3F8}"/>
              </a:ext>
            </a:extLst>
          </p:cNvPr>
          <p:cNvSpPr txBox="1"/>
          <p:nvPr/>
        </p:nvSpPr>
        <p:spPr>
          <a:xfrm>
            <a:off x="838200" y="19766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시연영상 </a:t>
            </a:r>
            <a:r>
              <a:rPr lang="en-US" altLang="ko-KR" dirty="0"/>
              <a:t>- </a:t>
            </a:r>
            <a:r>
              <a:rPr lang="ko-KR" altLang="en-US" dirty="0"/>
              <a:t>https://www.youtube.com/shorts/HqqoxfbQWzM</a:t>
            </a:r>
          </a:p>
        </p:txBody>
      </p:sp>
    </p:spTree>
    <p:extLst>
      <p:ext uri="{BB962C8B-B14F-4D97-AF65-F5344CB8AC3E}">
        <p14:creationId xmlns:p14="http://schemas.microsoft.com/office/powerpoint/2010/main" val="426361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CF5E5-124A-A702-955A-F503DDFD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Country</a:t>
            </a:r>
            <a:r>
              <a:rPr lang="ko-KR" altLang="en-US" dirty="0"/>
              <a:t> </a:t>
            </a:r>
            <a:r>
              <a:rPr lang="en-US" altLang="ko-KR" dirty="0"/>
              <a:t>Zombie</a:t>
            </a:r>
            <a:r>
              <a:rPr lang="ko-KR" altLang="en-US" dirty="0"/>
              <a:t> </a:t>
            </a:r>
            <a:r>
              <a:rPr lang="en-US" altLang="ko-KR" dirty="0"/>
              <a:t>Game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B49C3A-806B-5478-26AF-9CDC75B6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학부 프로젝트</a:t>
            </a:r>
            <a:endParaRPr lang="en-US" altLang="ko-KR" dirty="0"/>
          </a:p>
          <a:p>
            <a:r>
              <a:rPr lang="en-US" altLang="ko-KR" dirty="0"/>
              <a:t>Unity Project</a:t>
            </a:r>
          </a:p>
          <a:p>
            <a:r>
              <a:rPr lang="ko-KR" altLang="en-US" dirty="0"/>
              <a:t>게임개발</a:t>
            </a:r>
            <a:endParaRPr lang="en-US" altLang="ko-KR" dirty="0"/>
          </a:p>
          <a:p>
            <a:r>
              <a:rPr lang="ko-KR" altLang="en-US" dirty="0"/>
              <a:t>설명</a:t>
            </a:r>
            <a:r>
              <a:rPr lang="en-US" altLang="ko-KR" dirty="0"/>
              <a:t>: </a:t>
            </a:r>
            <a:r>
              <a:rPr lang="ko-KR" altLang="en-US" dirty="0"/>
              <a:t>유니티를 이용한 게임개발</a:t>
            </a:r>
            <a:r>
              <a:rPr lang="en-US" altLang="ko-KR" dirty="0"/>
              <a:t>. </a:t>
            </a:r>
          </a:p>
          <a:p>
            <a:r>
              <a:rPr lang="en-US" altLang="ko-KR" dirty="0">
                <a:hlinkClick r:id="rId2"/>
              </a:rPr>
              <a:t>https://github.com/tjdudgml3/country_zombie_game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Unity, C#, Game programming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025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5027B-7502-9C7C-5E0F-CAE0FE35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BB1F8-B050-0769-B5D9-FF3EFEC9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Country</a:t>
            </a:r>
            <a:r>
              <a:rPr lang="ko-KR" altLang="en-US" dirty="0"/>
              <a:t> </a:t>
            </a:r>
            <a:r>
              <a:rPr lang="en-US" altLang="ko-KR" dirty="0"/>
              <a:t>Zombie</a:t>
            </a:r>
            <a:r>
              <a:rPr lang="ko-KR" altLang="en-US" dirty="0"/>
              <a:t> </a:t>
            </a:r>
            <a:r>
              <a:rPr lang="en-US" altLang="ko-KR" dirty="0"/>
              <a:t>Game</a:t>
            </a:r>
            <a:endParaRPr lang="ko-KR" alt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684FA56E-AA9B-283E-DE24-1E8EB438C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199" y="1792432"/>
            <a:ext cx="8562109" cy="481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3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C5E96-6269-A004-4AAC-C4AEE960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24969-B182-FF99-4588-0488C25CD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영국 </a:t>
            </a:r>
            <a:r>
              <a:rPr lang="en-US" altLang="ko-KR" dirty="0"/>
              <a:t>Saint James High school(2007.10~2009.10)</a:t>
            </a:r>
          </a:p>
          <a:p>
            <a:r>
              <a:rPr lang="ko-KR" altLang="en-US" dirty="0" err="1"/>
              <a:t>봉은중학교</a:t>
            </a:r>
            <a:r>
              <a:rPr lang="en-US" altLang="ko-KR" dirty="0"/>
              <a:t>(2009.10~2012.02)</a:t>
            </a:r>
          </a:p>
          <a:p>
            <a:r>
              <a:rPr lang="ko-KR" altLang="en-US" dirty="0"/>
              <a:t>휘문고등학교</a:t>
            </a:r>
            <a:r>
              <a:rPr lang="en-US" altLang="ko-KR" dirty="0"/>
              <a:t>(2012.03~2015.02)</a:t>
            </a:r>
          </a:p>
          <a:p>
            <a:r>
              <a:rPr lang="ko-KR" altLang="en-US" dirty="0"/>
              <a:t>홍익대학교 컴퓨터공학과</a:t>
            </a:r>
            <a:r>
              <a:rPr lang="en-US" altLang="ko-KR" dirty="0"/>
              <a:t>(2016.03~2022.02)</a:t>
            </a:r>
          </a:p>
          <a:p>
            <a:r>
              <a:rPr lang="ko-KR" altLang="en-US" dirty="0"/>
              <a:t>마이크로소프트 </a:t>
            </a:r>
            <a:r>
              <a:rPr lang="en-US" altLang="ko-KR" dirty="0"/>
              <a:t>AI</a:t>
            </a:r>
            <a:r>
              <a:rPr lang="ko-KR" altLang="en-US" dirty="0"/>
              <a:t>스쿨</a:t>
            </a:r>
            <a:r>
              <a:rPr lang="en-US" altLang="ko-KR" dirty="0"/>
              <a:t>(2022.10~2023.01)</a:t>
            </a:r>
          </a:p>
          <a:p>
            <a:r>
              <a:rPr lang="ko-KR" altLang="en-US" dirty="0"/>
              <a:t>한양대학교 인공지능학과</a:t>
            </a:r>
            <a:r>
              <a:rPr lang="en-US" altLang="ko-KR" dirty="0"/>
              <a:t>(</a:t>
            </a:r>
            <a:r>
              <a:rPr lang="ko-KR" altLang="en-US" dirty="0"/>
              <a:t>석사</a:t>
            </a:r>
            <a:r>
              <a:rPr lang="en-US" altLang="ko-KR" dirty="0"/>
              <a:t>)(2023.01~2025.02)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07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61C70-7737-66E2-4619-2DF01B85C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수강과목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02197-0E81-CFA4-EBF3-C4F693F64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학부</a:t>
            </a:r>
            <a:r>
              <a:rPr lang="en-US" altLang="ko-KR" dirty="0"/>
              <a:t>: </a:t>
            </a:r>
            <a:r>
              <a:rPr lang="ko-KR" altLang="en-US" dirty="0"/>
              <a:t>선형대수학 </a:t>
            </a:r>
            <a:r>
              <a:rPr lang="en-US" altLang="ko-KR" dirty="0"/>
              <a:t>A+,</a:t>
            </a:r>
            <a:r>
              <a:rPr lang="ko-KR" altLang="en-US" dirty="0"/>
              <a:t> </a:t>
            </a:r>
            <a:r>
              <a:rPr lang="ko-KR" altLang="en-US" dirty="0" err="1"/>
              <a:t>확률과통계</a:t>
            </a:r>
            <a:r>
              <a:rPr lang="ko-KR" altLang="en-US" dirty="0"/>
              <a:t> </a:t>
            </a:r>
            <a:r>
              <a:rPr lang="en-US" altLang="ko-KR" dirty="0"/>
              <a:t>A+, </a:t>
            </a:r>
            <a:r>
              <a:rPr lang="ko-KR" altLang="en-US" dirty="0"/>
              <a:t>인공지능 </a:t>
            </a:r>
            <a:r>
              <a:rPr lang="en-US" altLang="ko-KR" dirty="0"/>
              <a:t>A0, </a:t>
            </a:r>
            <a:r>
              <a:rPr lang="ko-KR" altLang="en-US" dirty="0"/>
              <a:t>알고리즘분석</a:t>
            </a:r>
            <a:r>
              <a:rPr lang="en-US" altLang="ko-KR" dirty="0"/>
              <a:t>A+,</a:t>
            </a:r>
          </a:p>
          <a:p>
            <a:r>
              <a:rPr lang="ko-KR" altLang="en-US" dirty="0"/>
              <a:t>대학원</a:t>
            </a:r>
            <a:r>
              <a:rPr lang="en-US" altLang="ko-KR" dirty="0"/>
              <a:t>: </a:t>
            </a:r>
            <a:r>
              <a:rPr lang="ko-KR" altLang="en-US" dirty="0"/>
              <a:t>컴퓨터비전</a:t>
            </a:r>
            <a:r>
              <a:rPr lang="en-US" altLang="ko-KR" dirty="0"/>
              <a:t> A+, </a:t>
            </a:r>
            <a:r>
              <a:rPr lang="ko-KR" altLang="en-US" dirty="0" err="1"/>
              <a:t>딥러닝기초</a:t>
            </a:r>
            <a:r>
              <a:rPr lang="ko-KR" altLang="en-US" dirty="0"/>
              <a:t> </a:t>
            </a:r>
            <a:r>
              <a:rPr lang="en-US" altLang="ko-KR" dirty="0"/>
              <a:t>A0, </a:t>
            </a:r>
            <a:r>
              <a:rPr lang="ko-KR" altLang="en-US" dirty="0" err="1"/>
              <a:t>단백체정보학</a:t>
            </a:r>
            <a:r>
              <a:rPr lang="ko-KR" altLang="en-US" dirty="0"/>
              <a:t> </a:t>
            </a:r>
            <a:r>
              <a:rPr lang="en-US" altLang="ko-KR" dirty="0"/>
              <a:t>A+, </a:t>
            </a:r>
            <a:r>
              <a:rPr lang="ko-KR" altLang="en-US" dirty="0"/>
              <a:t>기계학습 </a:t>
            </a:r>
            <a:r>
              <a:rPr lang="en-US" altLang="ko-KR" dirty="0"/>
              <a:t>A+, </a:t>
            </a:r>
            <a:r>
              <a:rPr lang="ko-KR" altLang="en-US" dirty="0"/>
              <a:t>인공지능논문연구 </a:t>
            </a:r>
            <a:r>
              <a:rPr lang="en-US" altLang="ko-KR" dirty="0"/>
              <a:t>A+</a:t>
            </a:r>
          </a:p>
        </p:txBody>
      </p:sp>
    </p:spTree>
    <p:extLst>
      <p:ext uri="{BB962C8B-B14F-4D97-AF65-F5344CB8AC3E}">
        <p14:creationId xmlns:p14="http://schemas.microsoft.com/office/powerpoint/2010/main" val="13696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CA047-999F-B49A-3420-A50136B3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51A5E-BB15-0212-848A-6A5D4AA28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2025.09~ </a:t>
            </a:r>
            <a:r>
              <a:rPr lang="ko-KR" altLang="en-US" dirty="0"/>
              <a:t>현재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한국기초과학지원연구원</a:t>
            </a:r>
            <a:r>
              <a:rPr lang="ko-KR" altLang="en-US" dirty="0"/>
              <a:t> 연구원 </a:t>
            </a:r>
            <a:r>
              <a:rPr lang="en-US" altLang="ko-KR" dirty="0"/>
              <a:t>– </a:t>
            </a:r>
            <a:r>
              <a:rPr lang="ko-KR" altLang="en-US" dirty="0" err="1"/>
              <a:t>단백체</a:t>
            </a:r>
            <a:r>
              <a:rPr lang="ko-KR" altLang="en-US" dirty="0"/>
              <a:t> 분석 알고리즘 연구 및 개발</a:t>
            </a:r>
            <a:r>
              <a:rPr lang="en-US" altLang="ko-KR" dirty="0"/>
              <a:t>, LLM</a:t>
            </a:r>
            <a:r>
              <a:rPr lang="ko-KR" altLang="en-US" dirty="0"/>
              <a:t>을 활용한 </a:t>
            </a:r>
            <a:r>
              <a:rPr lang="ko-KR" altLang="en-US" dirty="0" err="1"/>
              <a:t>실험자</a:t>
            </a:r>
            <a:r>
              <a:rPr lang="en-US" altLang="ko-KR" dirty="0"/>
              <a:t>(wet-lab)</a:t>
            </a:r>
            <a:r>
              <a:rPr lang="ko-KR" altLang="en-US" dirty="0"/>
              <a:t>을 위한 </a:t>
            </a:r>
            <a:r>
              <a:rPr lang="en-US" altLang="ko-KR" dirty="0"/>
              <a:t>Guideline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en-US" altLang="ko-KR" dirty="0" err="1"/>
              <a:t>ProteoLLM</a:t>
            </a:r>
            <a:r>
              <a:rPr lang="en-US" altLang="ko-KR" dirty="0"/>
              <a:t>), Lab Automation</a:t>
            </a:r>
          </a:p>
          <a:p>
            <a:endParaRPr lang="en-US" altLang="ko-KR" dirty="0"/>
          </a:p>
          <a:p>
            <a:r>
              <a:rPr lang="en-US" altLang="ko-KR" dirty="0"/>
              <a:t>2025.02~2025.06: </a:t>
            </a:r>
            <a:r>
              <a:rPr lang="ko-KR" altLang="en-US" dirty="0"/>
              <a:t>한양대학교 </a:t>
            </a:r>
            <a:r>
              <a:rPr lang="en-US" altLang="ko-KR" dirty="0"/>
              <a:t>BISLAB </a:t>
            </a:r>
            <a:r>
              <a:rPr lang="ko-KR" altLang="en-US" dirty="0"/>
              <a:t>연구원</a:t>
            </a:r>
            <a:r>
              <a:rPr lang="en-US" altLang="ko-KR" dirty="0"/>
              <a:t>- Upstage</a:t>
            </a:r>
            <a:r>
              <a:rPr lang="ko-KR" altLang="en-US" dirty="0"/>
              <a:t> </a:t>
            </a:r>
            <a:r>
              <a:rPr lang="en-US" altLang="ko-KR" dirty="0"/>
              <a:t>Hackathon</a:t>
            </a:r>
            <a:r>
              <a:rPr lang="ko-KR" altLang="en-US" dirty="0"/>
              <a:t>에서 아이디어를 얻어</a:t>
            </a:r>
            <a:r>
              <a:rPr lang="en-US" altLang="ko-KR" dirty="0"/>
              <a:t>, Library</a:t>
            </a:r>
            <a:r>
              <a:rPr lang="ko-KR" altLang="en-US" dirty="0"/>
              <a:t>에 있는 </a:t>
            </a:r>
            <a:r>
              <a:rPr lang="en-US" altLang="ko-KR" dirty="0" err="1"/>
              <a:t>sequenc</a:t>
            </a:r>
            <a:r>
              <a:rPr lang="ko-KR" altLang="en-US" dirty="0"/>
              <a:t>정보를 </a:t>
            </a:r>
            <a:r>
              <a:rPr lang="en-US" altLang="ko-KR" dirty="0"/>
              <a:t>spectrum</a:t>
            </a:r>
            <a:r>
              <a:rPr lang="ko-KR" altLang="en-US" dirty="0"/>
              <a:t>과 같이 </a:t>
            </a:r>
            <a:r>
              <a:rPr lang="ko-KR" altLang="en-US" dirty="0" err="1"/>
              <a:t>임베딩하는</a:t>
            </a:r>
            <a:r>
              <a:rPr lang="ko-KR" altLang="en-US" dirty="0"/>
              <a:t> 방식으로 성능을 개선하고</a:t>
            </a:r>
            <a:r>
              <a:rPr lang="en-US" altLang="ko-KR" dirty="0"/>
              <a:t>, </a:t>
            </a:r>
            <a:r>
              <a:rPr lang="ko-KR" altLang="en-US" dirty="0"/>
              <a:t>미국 질량분석학회</a:t>
            </a:r>
            <a:r>
              <a:rPr lang="en-US" altLang="ko-KR" dirty="0"/>
              <a:t>(ASMS)</a:t>
            </a:r>
            <a:r>
              <a:rPr lang="ko-KR" altLang="en-US" dirty="0"/>
              <a:t>에서 포스터 발표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2020.06~2020.08: </a:t>
            </a:r>
            <a:r>
              <a:rPr lang="ko-KR" altLang="en-US" dirty="0" err="1"/>
              <a:t>원더풀플랫폼</a:t>
            </a:r>
            <a:r>
              <a:rPr lang="ko-KR" altLang="en-US" dirty="0"/>
              <a:t> 인턴 </a:t>
            </a:r>
            <a:r>
              <a:rPr lang="en-US" altLang="ko-KR" dirty="0"/>
              <a:t>- </a:t>
            </a:r>
            <a:r>
              <a:rPr lang="ko-KR" altLang="en-US" dirty="0" err="1"/>
              <a:t>챗봇</a:t>
            </a:r>
            <a:r>
              <a:rPr lang="ko-KR" altLang="en-US" dirty="0"/>
              <a:t> 학습을 위한 데이터 수집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. API</a:t>
            </a:r>
            <a:r>
              <a:rPr lang="ko-KR" altLang="en-US" dirty="0"/>
              <a:t>를 활용해 날씨 </a:t>
            </a:r>
            <a:r>
              <a:rPr lang="ko-KR" altLang="en-US" dirty="0" err="1"/>
              <a:t>알리미</a:t>
            </a:r>
            <a:r>
              <a:rPr lang="ko-KR" altLang="en-US" dirty="0"/>
              <a:t> 기능 추가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54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8C56-D6A2-1944-D8A2-B73F1ADB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수상</a:t>
            </a:r>
            <a:r>
              <a:rPr lang="en-US" altLang="ko-KR" dirty="0"/>
              <a:t>, </a:t>
            </a:r>
            <a:r>
              <a:rPr lang="ko-KR" altLang="en-US" dirty="0"/>
              <a:t>자격증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EB115-C239-C894-1FD2-7DEAC879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843"/>
            <a:ext cx="10515600" cy="4351338"/>
          </a:xfrm>
        </p:spPr>
        <p:txBody>
          <a:bodyPr/>
          <a:lstStyle/>
          <a:p>
            <a:r>
              <a:rPr lang="en-US" altLang="ko-KR" dirty="0"/>
              <a:t>Upstage Global AI Hackathon – Top15 certificate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Microsoft</a:t>
            </a:r>
            <a:r>
              <a:rPr lang="ko-KR" altLang="en-US" dirty="0"/>
              <a:t> </a:t>
            </a:r>
            <a:r>
              <a:rPr lang="en-US" altLang="ko-KR" dirty="0"/>
              <a:t>Azure</a:t>
            </a:r>
            <a:r>
              <a:rPr lang="ko-KR" altLang="en-US" dirty="0"/>
              <a:t> </a:t>
            </a:r>
            <a:r>
              <a:rPr lang="en-US" altLang="ko-KR" dirty="0"/>
              <a:t>AI900</a:t>
            </a:r>
          </a:p>
          <a:p>
            <a:r>
              <a:rPr lang="en-US" altLang="ko-KR" dirty="0"/>
              <a:t>Microsoft Azure DP900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EF0214-18F1-F8CA-191C-52F183FE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55" y="2357294"/>
            <a:ext cx="48445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2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2A7AA-4F64-1986-1431-B0D11CDC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2A308-DF47-2749-D88C-4BA514496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TOEIC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855</a:t>
            </a:r>
          </a:p>
          <a:p>
            <a:r>
              <a:rPr lang="en-US" altLang="ko-KR" dirty="0" err="1"/>
              <a:t>Opic</a:t>
            </a:r>
            <a:r>
              <a:rPr lang="en-US" altLang="ko-KR" dirty="0"/>
              <a:t> – IH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06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93D7B-5703-65DC-8097-A979F235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</a:t>
            </a:r>
          </a:p>
        </p:txBody>
      </p:sp>
      <p:pic>
        <p:nvPicPr>
          <p:cNvPr id="4" name="Google Shape;102;p17">
            <a:extLst>
              <a:ext uri="{FF2B5EF4-FFF2-40B4-BE49-F238E27FC236}">
                <a16:creationId xmlns:a16="http://schemas.microsoft.com/office/drawing/2014/main" id="{920F4309-1C85-7C34-3237-86C2D94C9C30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666" y="1690688"/>
            <a:ext cx="3263503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417DEF-BB12-E25B-6846-490DCCD01F32}"/>
              </a:ext>
            </a:extLst>
          </p:cNvPr>
          <p:cNvSpPr txBox="1"/>
          <p:nvPr/>
        </p:nvSpPr>
        <p:spPr>
          <a:xfrm>
            <a:off x="4343400" y="1863436"/>
            <a:ext cx="2881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2025.06. – USA</a:t>
            </a:r>
            <a:r>
              <a:rPr lang="ko-KR" altLang="en-US" dirty="0"/>
              <a:t> </a:t>
            </a:r>
            <a:r>
              <a:rPr lang="en-US" altLang="ko-KR" dirty="0"/>
              <a:t>Baltimore, ASMS</a:t>
            </a:r>
            <a:r>
              <a:rPr lang="ko-KR" altLang="en-US" dirty="0"/>
              <a:t>포스터발표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74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DA202-AEBA-26AB-008C-F59E8EA76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18222-9161-4789-59FB-9D96A8F4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BE37D-C2BD-99E0-6B42-08DA1FE57ACC}"/>
              </a:ext>
            </a:extLst>
          </p:cNvPr>
          <p:cNvSpPr txBox="1"/>
          <p:nvPr/>
        </p:nvSpPr>
        <p:spPr>
          <a:xfrm>
            <a:off x="3532909" y="2209799"/>
            <a:ext cx="2812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2024.10 – </a:t>
            </a:r>
            <a:r>
              <a:rPr lang="ko-KR" altLang="en-US" dirty="0"/>
              <a:t>한국</a:t>
            </a:r>
            <a:r>
              <a:rPr lang="en-US" altLang="ko-KR" dirty="0"/>
              <a:t> </a:t>
            </a:r>
            <a:r>
              <a:rPr lang="ko-KR" altLang="en-US" dirty="0"/>
              <a:t>경주</a:t>
            </a:r>
            <a:r>
              <a:rPr lang="en-US" altLang="ko-KR" dirty="0"/>
              <a:t>, </a:t>
            </a:r>
            <a:r>
              <a:rPr lang="ko-KR" altLang="en-US" dirty="0"/>
              <a:t>생명정보학회 포스터발표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 descr="텍스트, 의류, 사람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E90E28-38FA-8F8D-A3FA-176C1432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06" y="0"/>
            <a:ext cx="386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912</Words>
  <Application>Microsoft Office PowerPoint</Application>
  <PresentationFormat>와이드스크린</PresentationFormat>
  <Paragraphs>107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MY website plan</vt:lpstr>
      <vt:lpstr>Younghee Seo</vt:lpstr>
      <vt:lpstr>교육</vt:lpstr>
      <vt:lpstr>수강과목</vt:lpstr>
      <vt:lpstr>경력</vt:lpstr>
      <vt:lpstr>수상, 자격증</vt:lpstr>
      <vt:lpstr>어학</vt:lpstr>
      <vt:lpstr>발표</vt:lpstr>
      <vt:lpstr>발표</vt:lpstr>
      <vt:lpstr>발표</vt:lpstr>
      <vt:lpstr>Projects</vt:lpstr>
      <vt:lpstr>ANN-Compex</vt:lpstr>
      <vt:lpstr>PowerPoint 프레젠테이션</vt:lpstr>
      <vt:lpstr>ProteoLLM</vt:lpstr>
      <vt:lpstr>ProteoLLM</vt:lpstr>
      <vt:lpstr>NutriPharmAI</vt:lpstr>
      <vt:lpstr>NutriPharmAI</vt:lpstr>
      <vt:lpstr>NutriPharmAI</vt:lpstr>
      <vt:lpstr>ImagePicker</vt:lpstr>
      <vt:lpstr>ImagePicker</vt:lpstr>
      <vt:lpstr>Country Zombie Game</vt:lpstr>
      <vt:lpstr>Country Zombie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영희 서</dc:creator>
  <cp:lastModifiedBy>영희 서</cp:lastModifiedBy>
  <cp:revision>1</cp:revision>
  <dcterms:created xsi:type="dcterms:W3CDTF">2025-12-18T00:41:34Z</dcterms:created>
  <dcterms:modified xsi:type="dcterms:W3CDTF">2025-12-18T02:04:35Z</dcterms:modified>
</cp:coreProperties>
</file>